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layfair Display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.fntdata"/><Relationship Id="rId22" Type="http://schemas.openxmlformats.org/officeDocument/2006/relationships/font" Target="fonts/PlayfairDisplay-boldItalic.fntdata"/><Relationship Id="rId21" Type="http://schemas.openxmlformats.org/officeDocument/2006/relationships/font" Target="fonts/PlayfairDisplay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layfairDispl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6f972163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6f9721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6f972163_0_5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6f97216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6133ed5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6133ed5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684394e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684394e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5f02ad0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5f02ad0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6f972163_0_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6f97216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972163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97216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972163_0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97216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972163_0_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97216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972163_0_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97216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972163_0_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97216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6f972163_0_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6f97216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6f972163_0_4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6f97216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8.jpg"/><Relationship Id="rId5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image" Target="../media/image26.jpg"/><Relationship Id="rId5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idx="4294967295" type="title"/>
          </p:nvPr>
        </p:nvSpPr>
        <p:spPr>
          <a:xfrm>
            <a:off x="4087450" y="1364950"/>
            <a:ext cx="4076400" cy="25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>
                <a:solidFill>
                  <a:schemeClr val="accent1"/>
                </a:solidFill>
              </a:rPr>
              <a:t>L’IMPORTANZA DELL’IGIENE ORALE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59" name="Google Shape;59;p13"/>
          <p:cNvSpPr txBox="1"/>
          <p:nvPr>
            <p:ph idx="4294967295" type="subTitle"/>
          </p:nvPr>
        </p:nvSpPr>
        <p:spPr>
          <a:xfrm>
            <a:off x="5836250" y="4224225"/>
            <a:ext cx="36453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it">
                <a:latin typeface="Oswald"/>
                <a:ea typeface="Oswald"/>
                <a:cs typeface="Oswald"/>
                <a:sym typeface="Oswald"/>
              </a:rPr>
              <a:t>Classe 2E - scuola media Niccolini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37858" r="37856" t="0"/>
          <a:stretch/>
        </p:blipFill>
        <p:spPr>
          <a:xfrm>
            <a:off x="76200" y="70650"/>
            <a:ext cx="1822200" cy="50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37871" r="37871" t="0"/>
          <a:stretch/>
        </p:blipFill>
        <p:spPr>
          <a:xfrm>
            <a:off x="1939424" y="70650"/>
            <a:ext cx="1822203" cy="5002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 rotWithShape="1">
          <a:blip r:embed="rId3">
            <a:alphaModFix/>
          </a:blip>
          <a:srcRect b="4168" l="-4911" r="12592" t="6958"/>
          <a:stretch/>
        </p:blipFill>
        <p:spPr>
          <a:xfrm>
            <a:off x="377450" y="264500"/>
            <a:ext cx="3035101" cy="412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 rotWithShape="1">
          <a:blip r:embed="rId4">
            <a:alphaModFix/>
          </a:blip>
          <a:srcRect b="65683" l="17797" r="2856" t="8541"/>
          <a:stretch/>
        </p:blipFill>
        <p:spPr>
          <a:xfrm>
            <a:off x="3412538" y="1543050"/>
            <a:ext cx="2608475" cy="119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8150" y="484400"/>
            <a:ext cx="3069577" cy="416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 rotWithShape="1">
          <a:blip r:embed="rId3">
            <a:alphaModFix/>
          </a:blip>
          <a:srcRect b="47722" l="18729" r="5929" t="1100"/>
          <a:stretch/>
        </p:blipFill>
        <p:spPr>
          <a:xfrm>
            <a:off x="1741450" y="235175"/>
            <a:ext cx="2579100" cy="247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 rotWithShape="1">
          <a:blip r:embed="rId4">
            <a:alphaModFix/>
          </a:blip>
          <a:srcRect b="0" l="18298" r="6365" t="950"/>
          <a:stretch/>
        </p:blipFill>
        <p:spPr>
          <a:xfrm>
            <a:off x="5246350" y="161700"/>
            <a:ext cx="2579100" cy="479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 rotWithShape="1">
          <a:blip r:embed="rId5">
            <a:alphaModFix/>
          </a:blip>
          <a:srcRect b="64485" l="0" r="0" t="8161"/>
          <a:stretch/>
        </p:blipFill>
        <p:spPr>
          <a:xfrm>
            <a:off x="594900" y="3042025"/>
            <a:ext cx="3725651" cy="144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525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5"/>
          <p:cNvPicPr preferRelativeResize="0"/>
          <p:nvPr/>
        </p:nvPicPr>
        <p:blipFill rotWithShape="1">
          <a:blip r:embed="rId3">
            <a:alphaModFix/>
          </a:blip>
          <a:srcRect b="4595" l="1994" r="3905" t="2190"/>
          <a:stretch/>
        </p:blipFill>
        <p:spPr>
          <a:xfrm>
            <a:off x="573125" y="433525"/>
            <a:ext cx="3113900" cy="438389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5"/>
          <p:cNvSpPr txBox="1"/>
          <p:nvPr/>
        </p:nvSpPr>
        <p:spPr>
          <a:xfrm>
            <a:off x="4254400" y="1521000"/>
            <a:ext cx="423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6" name="Google Shape;136;p25"/>
          <p:cNvSpPr txBox="1"/>
          <p:nvPr/>
        </p:nvSpPr>
        <p:spPr>
          <a:xfrm>
            <a:off x="4254400" y="1954500"/>
            <a:ext cx="3975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highlight>
                  <a:srgbClr val="FFFF00"/>
                </a:highlight>
                <a:latin typeface="Oswald"/>
                <a:ea typeface="Oswald"/>
                <a:cs typeface="Oswald"/>
                <a:sym typeface="Oswald"/>
              </a:rPr>
              <a:t>GRAZIE PER L’ATTENZIONE </a:t>
            </a:r>
            <a:endParaRPr sz="2800">
              <a:highlight>
                <a:srgbClr val="FFFF00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highlight>
                  <a:srgbClr val="FFFF00"/>
                </a:highlight>
                <a:latin typeface="Oswald"/>
                <a:ea typeface="Oswald"/>
                <a:cs typeface="Oswald"/>
                <a:sym typeface="Oswald"/>
              </a:rPr>
              <a:t>E……</a:t>
            </a:r>
            <a:endParaRPr sz="2800">
              <a:highlight>
                <a:srgbClr val="FFFF00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highlight>
                  <a:srgbClr val="FFFF00"/>
                </a:highlight>
                <a:latin typeface="Oswald"/>
                <a:ea typeface="Oswald"/>
                <a:cs typeface="Oswald"/>
                <a:sym typeface="Oswald"/>
              </a:rPr>
              <a:t>BUONA IGIENE A TUTTI!!!!!</a:t>
            </a:r>
            <a:endParaRPr sz="2800">
              <a:highlight>
                <a:srgbClr val="FFFF00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23476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3025" y="2697425"/>
            <a:ext cx="3087800" cy="218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7024" y="122075"/>
            <a:ext cx="3535032" cy="250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525" y="152400"/>
            <a:ext cx="3344147" cy="472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7149" y="152400"/>
            <a:ext cx="3423476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700" y="132250"/>
            <a:ext cx="3275251" cy="46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9650" y="132250"/>
            <a:ext cx="3472876" cy="490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252" y="455575"/>
            <a:ext cx="3098100" cy="437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4">
            <a:alphaModFix/>
          </a:blip>
          <a:srcRect b="10960" l="0" r="0" t="0"/>
          <a:stretch/>
        </p:blipFill>
        <p:spPr>
          <a:xfrm>
            <a:off x="4619900" y="455575"/>
            <a:ext cx="3479498" cy="43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68857" l="0" r="0" t="0"/>
          <a:stretch/>
        </p:blipFill>
        <p:spPr>
          <a:xfrm>
            <a:off x="932850" y="1829625"/>
            <a:ext cx="3639149" cy="1601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2101" y="95525"/>
            <a:ext cx="3325901" cy="470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 b="20212" l="0" r="0" t="14919"/>
          <a:stretch/>
        </p:blipFill>
        <p:spPr>
          <a:xfrm>
            <a:off x="664025" y="815600"/>
            <a:ext cx="3414050" cy="313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 rotWithShape="1">
          <a:blip r:embed="rId4">
            <a:alphaModFix/>
          </a:blip>
          <a:srcRect b="8814" l="0" r="0" t="11776"/>
          <a:stretch/>
        </p:blipFill>
        <p:spPr>
          <a:xfrm>
            <a:off x="4279150" y="573125"/>
            <a:ext cx="3443451" cy="386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b="0" l="0" r="0" t="2695"/>
          <a:stretch/>
        </p:blipFill>
        <p:spPr>
          <a:xfrm>
            <a:off x="434750" y="484950"/>
            <a:ext cx="3303376" cy="45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2150" y="394651"/>
            <a:ext cx="3252900" cy="459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1"/>
          <p:cNvPicPr preferRelativeResize="0"/>
          <p:nvPr/>
        </p:nvPicPr>
        <p:blipFill rotWithShape="1">
          <a:blip r:embed="rId3">
            <a:alphaModFix/>
          </a:blip>
          <a:srcRect b="0" l="6085" r="0" t="960"/>
          <a:stretch/>
        </p:blipFill>
        <p:spPr>
          <a:xfrm>
            <a:off x="595175" y="117575"/>
            <a:ext cx="3247749" cy="484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6800" y="152400"/>
            <a:ext cx="35509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