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7"/>
  </p:notesMasterIdLst>
  <p:sldIdLst>
    <p:sldId id="354" r:id="rId3"/>
    <p:sldId id="355" r:id="rId4"/>
    <p:sldId id="357" r:id="rId5"/>
    <p:sldId id="356" r:id="rId6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E78F"/>
    <a:srgbClr val="89E9B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2574" autoAdjust="0"/>
    <p:restoredTop sz="94660"/>
  </p:normalViewPr>
  <p:slideViewPr>
    <p:cSldViewPr>
      <p:cViewPr>
        <p:scale>
          <a:sx n="60" d="100"/>
          <a:sy n="60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97A0C2A-718F-4EBD-8CF6-6E2E61CE49A1}" type="datetimeFigureOut">
              <a:rPr lang="it-IT" smtClean="0"/>
              <a:pPr/>
              <a:t>09/03/2014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DCE0B1F-7775-49FA-887E-88D1BFF719B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60204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643042" y="142873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5" name="Titolo 1"/>
          <p:cNvSpPr>
            <a:spLocks noGrp="1"/>
          </p:cNvSpPr>
          <p:nvPr>
            <p:ph type="title" hasCustomPrompt="1"/>
          </p:nvPr>
        </p:nvSpPr>
        <p:spPr>
          <a:xfrm>
            <a:off x="2000232" y="0"/>
            <a:ext cx="7143768" cy="836712"/>
          </a:xfrm>
        </p:spPr>
        <p:txBody>
          <a:bodyPr/>
          <a:lstStyle>
            <a:lvl1pPr>
              <a:defRPr/>
            </a:lvl1pPr>
          </a:lstStyle>
          <a:p>
            <a:r>
              <a:rPr kumimoji="0" lang="it-IT" dirty="0" smtClean="0"/>
              <a:t>Titolo</a:t>
            </a:r>
            <a:endParaRPr kumimoji="0" lang="en-US" dirty="0"/>
          </a:p>
        </p:txBody>
      </p:sp>
      <p:sp>
        <p:nvSpPr>
          <p:cNvPr id="6" name="Connettore 1 5"/>
          <p:cNvSpPr>
            <a:spLocks noChangeShapeType="1"/>
          </p:cNvSpPr>
          <p:nvPr userDrawn="1"/>
        </p:nvSpPr>
        <p:spPr bwMode="auto">
          <a:xfrm flipV="1">
            <a:off x="0" y="889670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C00000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8" name="Immagine 7" descr="SA_biorobotics_logo_eng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2002475" cy="85723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000232" y="0"/>
            <a:ext cx="7143768" cy="836712"/>
          </a:xfrm>
        </p:spPr>
        <p:txBody>
          <a:bodyPr/>
          <a:lstStyle>
            <a:lvl1pPr>
              <a:defRPr/>
            </a:lvl1pPr>
          </a:lstStyle>
          <a:p>
            <a:r>
              <a:rPr kumimoji="0" lang="it-IT" dirty="0" smtClean="0"/>
              <a:t>Titolo</a:t>
            </a:r>
            <a:endParaRPr kumimoji="0" lang="en-US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500034" y="1142984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dirty="0" smtClean="0"/>
              <a:t>Terzo livello</a:t>
            </a:r>
          </a:p>
          <a:p>
            <a:pPr lvl="3" eaLnBrk="1" latinLnBrk="0" hangingPunct="1"/>
            <a:r>
              <a:rPr lang="it-IT" dirty="0" smtClean="0"/>
              <a:t>Quarto livello</a:t>
            </a:r>
          </a:p>
          <a:p>
            <a:pPr lvl="4" eaLnBrk="1" latinLnBrk="0" hangingPunct="1"/>
            <a:r>
              <a:rPr lang="it-IT" dirty="0" smtClean="0"/>
              <a:t>Quinto livello</a:t>
            </a:r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 userDrawn="1"/>
        </p:nvSpPr>
        <p:spPr bwMode="auto">
          <a:xfrm flipV="1">
            <a:off x="0" y="889670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0070C0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6" name="Immagine 5" descr="SA_biorobotics_logo_eng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2002475" cy="8572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123728" y="0"/>
            <a:ext cx="7020272" cy="836712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kumimoji="0" lang="it-IT" dirty="0" smtClean="0"/>
              <a:t>Titolo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721164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123728" y="0"/>
            <a:ext cx="7020272" cy="836712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kumimoji="0" lang="it-IT" dirty="0" smtClean="0"/>
              <a:t>Titolo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30675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857232"/>
          </a:xfrm>
        </p:spPr>
        <p:txBody>
          <a:bodyPr rtlCol="0">
            <a:noAutofit/>
          </a:bodyPr>
          <a:lstStyle>
            <a:lvl1pPr>
              <a:defRPr sz="3200" b="1"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8" name="Connettore 1 7"/>
          <p:cNvSpPr>
            <a:spLocks noChangeShapeType="1"/>
          </p:cNvSpPr>
          <p:nvPr userDrawn="1"/>
        </p:nvSpPr>
        <p:spPr bwMode="auto">
          <a:xfrm flipV="1">
            <a:off x="0" y="889670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0070C0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3/9/2014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Dr. </a:t>
            </a:r>
            <a:r>
              <a:rPr lang="en-US" dirty="0" err="1" smtClean="0"/>
              <a:t>Filippo</a:t>
            </a:r>
            <a:r>
              <a:rPr lang="en-US" dirty="0" smtClean="0"/>
              <a:t> </a:t>
            </a:r>
            <a:r>
              <a:rPr lang="en-US" dirty="0" err="1" smtClean="0"/>
              <a:t>Cavallo</a:t>
            </a:r>
            <a:endParaRPr lang="en-US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642910" y="1571612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85992"/>
            <a:ext cx="7467600" cy="41879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94" r:id="rId3"/>
    <p:sldLayoutId id="2147483695" r:id="rId4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3/9/2014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Dr. </a:t>
            </a:r>
            <a:r>
              <a:rPr lang="en-US" dirty="0" err="1" smtClean="0"/>
              <a:t>Filippo</a:t>
            </a:r>
            <a:r>
              <a:rPr lang="en-US" dirty="0" smtClean="0"/>
              <a:t> </a:t>
            </a:r>
            <a:r>
              <a:rPr lang="en-US" dirty="0" err="1" smtClean="0"/>
              <a:t>Cavallo</a:t>
            </a:r>
            <a:endParaRPr lang="en-US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‹N›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10"/>
          <p:cNvSpPr>
            <a:spLocks noGrp="1"/>
          </p:cNvSpPr>
          <p:nvPr>
            <p:ph idx="1"/>
          </p:nvPr>
        </p:nvSpPr>
        <p:spPr>
          <a:xfrm>
            <a:off x="5715008" y="6286496"/>
            <a:ext cx="2643206" cy="571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400" dirty="0" smtClean="0"/>
              <a:t>Dr. Filippo Cavallo</a:t>
            </a:r>
          </a:p>
          <a:p>
            <a:pPr>
              <a:buNone/>
            </a:pPr>
            <a:r>
              <a:rPr lang="it-IT" sz="1400" dirty="0" smtClean="0"/>
              <a:t>E-mail: cvlfpp@tiscali.it</a:t>
            </a:r>
            <a:endParaRPr lang="it-IT" sz="14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2857520"/>
          </a:xfrm>
        </p:spPr>
        <p:txBody>
          <a:bodyPr/>
          <a:lstStyle/>
          <a:p>
            <a:pPr algn="ctr"/>
            <a:r>
              <a:rPr lang="en-US" sz="4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Introduzione</a:t>
            </a:r>
            <a: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  <a:t/>
            </a:r>
            <a:b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</a:br>
            <a: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  <a:t/>
            </a:r>
            <a:b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</a:br>
            <a:r>
              <a:rPr lang="en-US" sz="2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Istituto</a:t>
            </a:r>
            <a:r>
              <a:rPr lang="en-US" sz="2000" dirty="0" smtClean="0">
                <a:solidFill>
                  <a:srgbClr val="355D7E"/>
                </a:solidFill>
                <a:latin typeface="Century Gothic"/>
                <a:cs typeface="Century Gothic"/>
              </a:rPr>
              <a:t> </a:t>
            </a:r>
            <a:r>
              <a:rPr lang="en-US" sz="2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Comprensivo</a:t>
            </a:r>
            <a:r>
              <a:rPr lang="en-US" sz="2000" dirty="0" smtClean="0">
                <a:solidFill>
                  <a:srgbClr val="355D7E"/>
                </a:solidFill>
                <a:latin typeface="Century Gothic"/>
                <a:cs typeface="Century Gothic"/>
              </a:rPr>
              <a:t> “</a:t>
            </a:r>
            <a:r>
              <a:rPr lang="en-US" sz="2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Niccolini</a:t>
            </a:r>
            <a:r>
              <a:rPr lang="en-US" sz="2000" dirty="0" smtClean="0">
                <a:solidFill>
                  <a:srgbClr val="355D7E"/>
                </a:solidFill>
                <a:latin typeface="Century Gothic"/>
                <a:cs typeface="Century Gothic"/>
              </a:rPr>
              <a:t>”</a:t>
            </a:r>
            <a:br>
              <a:rPr lang="en-US" sz="2000" dirty="0" smtClean="0">
                <a:solidFill>
                  <a:srgbClr val="355D7E"/>
                </a:solidFill>
                <a:latin typeface="Century Gothic"/>
                <a:cs typeface="Century Gothic"/>
              </a:rPr>
            </a:br>
            <a:r>
              <a:rPr lang="en-US" sz="2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Ponsacco</a:t>
            </a:r>
            <a:r>
              <a:rPr lang="en-US" sz="2000" dirty="0" smtClean="0">
                <a:solidFill>
                  <a:srgbClr val="355D7E"/>
                </a:solidFill>
                <a:latin typeface="Century Gothic"/>
                <a:cs typeface="Century Gothic"/>
              </a:rPr>
              <a:t>, 12/11/2013</a:t>
            </a:r>
            <a:endParaRPr lang="en-US" sz="4000" dirty="0">
              <a:solidFill>
                <a:srgbClr val="355D7E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Programma</a:t>
            </a:r>
            <a: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  <a:t> del </a:t>
            </a:r>
            <a:r>
              <a:rPr lang="en-US" sz="4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corso</a:t>
            </a:r>
            <a:endParaRPr lang="en-US" sz="4000" dirty="0">
              <a:solidFill>
                <a:srgbClr val="355D7E"/>
              </a:solidFill>
              <a:latin typeface="Century Gothic"/>
              <a:cs typeface="Century Gothic"/>
            </a:endParaRPr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it-IT" sz="1800" i="1" dirty="0" smtClean="0"/>
              <a:t>1° incontro:     </a:t>
            </a:r>
            <a:r>
              <a:rPr lang="it-IT" sz="1800" b="1" dirty="0" smtClean="0"/>
              <a:t>martedì 12 novembre </a:t>
            </a:r>
            <a:r>
              <a:rPr lang="it-IT" sz="1800" dirty="0" smtClean="0"/>
              <a:t>           </a:t>
            </a:r>
            <a:r>
              <a:rPr lang="it-IT" sz="1800" i="1" dirty="0" smtClean="0"/>
              <a:t> </a:t>
            </a:r>
            <a:r>
              <a:rPr lang="it-IT" sz="1800" dirty="0" smtClean="0"/>
              <a:t>h. 16.00/19.00</a:t>
            </a:r>
          </a:p>
          <a:p>
            <a:pPr lvl="1"/>
            <a:r>
              <a:rPr lang="it-IT" sz="1500" dirty="0" smtClean="0"/>
              <a:t>Introduzione</a:t>
            </a:r>
          </a:p>
          <a:p>
            <a:pPr lvl="1"/>
            <a:r>
              <a:rPr lang="it-IT" sz="1500" dirty="0" smtClean="0"/>
              <a:t>Presentazione del gruppo</a:t>
            </a:r>
          </a:p>
          <a:p>
            <a:pPr lvl="1"/>
            <a:r>
              <a:rPr lang="it-IT" sz="1500" dirty="0" smtClean="0"/>
              <a:t>Individuazione bisogni e requisiti dei docenti</a:t>
            </a:r>
          </a:p>
          <a:p>
            <a:pPr lvl="1"/>
            <a:r>
              <a:rPr lang="it-IT" sz="1500" dirty="0" smtClean="0"/>
              <a:t>Esempio del progetto </a:t>
            </a:r>
            <a:r>
              <a:rPr lang="it-IT" sz="1500" dirty="0" err="1" smtClean="0"/>
              <a:t>IxC</a:t>
            </a:r>
            <a:endParaRPr lang="it-IT" sz="1500" dirty="0" smtClean="0"/>
          </a:p>
          <a:p>
            <a:pPr lvl="1"/>
            <a:r>
              <a:rPr lang="it-IT" sz="1500" dirty="0" smtClean="0"/>
              <a:t>Strumentazione LIM</a:t>
            </a:r>
          </a:p>
          <a:p>
            <a:pPr lvl="1"/>
            <a:r>
              <a:rPr lang="it-IT" sz="1500" dirty="0" smtClean="0"/>
              <a:t>Software per LIM: Primi passi con </a:t>
            </a:r>
            <a:r>
              <a:rPr lang="it-IT" sz="1500" dirty="0" err="1" smtClean="0"/>
              <a:t>ActivInspire</a:t>
            </a:r>
            <a:r>
              <a:rPr lang="it-IT" sz="1500" dirty="0" smtClean="0"/>
              <a:t> </a:t>
            </a:r>
          </a:p>
          <a:p>
            <a:pPr lvl="1">
              <a:buNone/>
            </a:pPr>
            <a:endParaRPr lang="it-IT" sz="1500" dirty="0" smtClean="0"/>
          </a:p>
          <a:p>
            <a:r>
              <a:rPr lang="it-IT" sz="1800" i="1" dirty="0" smtClean="0"/>
              <a:t>2° incontro:</a:t>
            </a:r>
            <a:r>
              <a:rPr lang="it-IT" sz="1800" dirty="0" smtClean="0"/>
              <a:t>     </a:t>
            </a:r>
            <a:r>
              <a:rPr lang="it-IT" sz="1800" b="1" dirty="0" smtClean="0"/>
              <a:t>giovedì 21 novembre</a:t>
            </a:r>
            <a:r>
              <a:rPr lang="it-IT" sz="1800" dirty="0" smtClean="0"/>
              <a:t>               h. 16.00/19.00</a:t>
            </a:r>
          </a:p>
          <a:p>
            <a:pPr lvl="1"/>
            <a:r>
              <a:rPr lang="it-IT" sz="1500" dirty="0" smtClean="0"/>
              <a:t>Aspetti avanzati di programmazione con </a:t>
            </a:r>
            <a:r>
              <a:rPr lang="it-IT" sz="1500" dirty="0" err="1" smtClean="0"/>
              <a:t>ActivInspire</a:t>
            </a:r>
            <a:endParaRPr lang="it-IT" sz="1500" dirty="0" smtClean="0"/>
          </a:p>
          <a:p>
            <a:pPr lvl="1"/>
            <a:r>
              <a:rPr lang="it-IT" sz="1500" dirty="0" smtClean="0"/>
              <a:t>Progettazione e realizzazione di strumenti per la didattica</a:t>
            </a:r>
          </a:p>
          <a:p>
            <a:pPr lvl="1"/>
            <a:r>
              <a:rPr lang="it-IT" sz="1500" dirty="0" smtClean="0"/>
              <a:t>Casi studio</a:t>
            </a:r>
          </a:p>
          <a:p>
            <a:pPr lvl="1"/>
            <a:endParaRPr lang="it-IT" sz="1500" dirty="0" smtClean="0"/>
          </a:p>
          <a:p>
            <a:r>
              <a:rPr lang="it-IT" sz="1800" i="1" dirty="0" smtClean="0"/>
              <a:t>3° incontro:</a:t>
            </a:r>
            <a:r>
              <a:rPr lang="it-IT" sz="1800" dirty="0" smtClean="0"/>
              <a:t>     </a:t>
            </a:r>
            <a:r>
              <a:rPr lang="it-IT" sz="1800" b="1" dirty="0" smtClean="0"/>
              <a:t>mercoledì 4 dicembre</a:t>
            </a:r>
            <a:r>
              <a:rPr lang="it-IT" sz="1800" dirty="0" smtClean="0"/>
              <a:t>             h. 16.00/19.00</a:t>
            </a:r>
          </a:p>
          <a:p>
            <a:pPr lvl="1"/>
            <a:r>
              <a:rPr lang="it-IT" sz="1500" dirty="0" smtClean="0"/>
              <a:t>Aspetti avanzati di programmazione con </a:t>
            </a:r>
            <a:r>
              <a:rPr lang="it-IT" sz="1500" dirty="0" err="1" smtClean="0"/>
              <a:t>ActivInspire</a:t>
            </a:r>
            <a:endParaRPr lang="it-IT" sz="1500" dirty="0" smtClean="0"/>
          </a:p>
          <a:p>
            <a:pPr lvl="1"/>
            <a:r>
              <a:rPr lang="it-IT" sz="1500" dirty="0" smtClean="0"/>
              <a:t>Progettazione e realizzazione di strumenti per la didattica</a:t>
            </a:r>
          </a:p>
          <a:p>
            <a:pPr lvl="1"/>
            <a:r>
              <a:rPr lang="it-IT" sz="1500" dirty="0" smtClean="0"/>
              <a:t>Casi studio</a:t>
            </a:r>
          </a:p>
          <a:p>
            <a:pPr lvl="1">
              <a:buNone/>
            </a:pPr>
            <a:endParaRPr lang="it-IT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Programma</a:t>
            </a:r>
            <a: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  <a:t> del </a:t>
            </a:r>
            <a:r>
              <a:rPr lang="en-US" sz="4000" dirty="0" err="1" smtClean="0">
                <a:solidFill>
                  <a:srgbClr val="355D7E"/>
                </a:solidFill>
                <a:latin typeface="Century Gothic"/>
                <a:cs typeface="Century Gothic"/>
              </a:rPr>
              <a:t>corso</a:t>
            </a:r>
            <a:endParaRPr lang="en-US" sz="4000" dirty="0">
              <a:solidFill>
                <a:srgbClr val="355D7E"/>
              </a:solidFill>
              <a:latin typeface="Century Gothic"/>
              <a:cs typeface="Century Gothic"/>
            </a:endParaRPr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it-IT" sz="1800" i="1" dirty="0" smtClean="0"/>
              <a:t>4° incontro:</a:t>
            </a:r>
            <a:r>
              <a:rPr lang="it-IT" sz="1800" dirty="0" smtClean="0"/>
              <a:t>     </a:t>
            </a:r>
            <a:r>
              <a:rPr lang="it-IT" sz="1800" b="1" dirty="0" smtClean="0"/>
              <a:t>martedì 11 marzo</a:t>
            </a:r>
            <a:r>
              <a:rPr lang="it-IT" sz="1800" dirty="0" smtClean="0"/>
              <a:t>                   h. 17.00/19.00</a:t>
            </a:r>
          </a:p>
          <a:p>
            <a:r>
              <a:rPr lang="it-IT" sz="1800" i="1" dirty="0" smtClean="0"/>
              <a:t>5° incontro:</a:t>
            </a:r>
            <a:r>
              <a:rPr lang="it-IT" sz="1800" dirty="0" smtClean="0"/>
              <a:t>     </a:t>
            </a:r>
            <a:r>
              <a:rPr lang="it-IT" sz="1800" b="1" dirty="0" smtClean="0"/>
              <a:t>martedì 18 marzo</a:t>
            </a:r>
            <a:r>
              <a:rPr lang="it-IT" sz="1800" dirty="0" smtClean="0"/>
              <a:t>                   h. 17.00/19.00</a:t>
            </a:r>
          </a:p>
          <a:p>
            <a:r>
              <a:rPr lang="it-IT" sz="1800" i="1" dirty="0" smtClean="0"/>
              <a:t>6° incontro:</a:t>
            </a:r>
            <a:r>
              <a:rPr lang="it-IT" sz="1800" dirty="0" smtClean="0"/>
              <a:t>     </a:t>
            </a:r>
            <a:r>
              <a:rPr lang="it-IT" sz="1800" b="1" dirty="0" smtClean="0"/>
              <a:t>mercoledì 7 maggio</a:t>
            </a:r>
            <a:r>
              <a:rPr lang="it-IT" sz="1800" dirty="0" smtClean="0"/>
              <a:t>                h. 17.00/19.00</a:t>
            </a:r>
          </a:p>
          <a:p>
            <a:pPr>
              <a:buNone/>
            </a:pP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10"/>
          <p:cNvSpPr>
            <a:spLocks noGrp="1"/>
          </p:cNvSpPr>
          <p:nvPr>
            <p:ph idx="1"/>
          </p:nvPr>
        </p:nvSpPr>
        <p:spPr>
          <a:xfrm>
            <a:off x="5715008" y="6286496"/>
            <a:ext cx="2643206" cy="571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400" dirty="0" smtClean="0"/>
              <a:t>Dr. Filippo Cavallo</a:t>
            </a:r>
          </a:p>
          <a:p>
            <a:pPr>
              <a:buNone/>
            </a:pPr>
            <a:r>
              <a:rPr lang="it-IT" sz="1400" dirty="0" smtClean="0"/>
              <a:t>E-mail: cvlfpp@tiscali.it</a:t>
            </a:r>
            <a:endParaRPr lang="it-IT" sz="14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1500198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355D7E"/>
                </a:solidFill>
                <a:latin typeface="Century Gothic"/>
                <a:cs typeface="Century Gothic"/>
              </a:rPr>
              <a:t>Fine</a:t>
            </a:r>
            <a:endParaRPr lang="en-US" sz="4000" dirty="0">
              <a:solidFill>
                <a:srgbClr val="355D7E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Loggia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</TotalTime>
  <Words>30</Words>
  <Application>Microsoft Macintosh PowerPoint</Application>
  <PresentationFormat>Presentazione su schermo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6" baseType="lpstr">
      <vt:lpstr>Loggia</vt:lpstr>
      <vt:lpstr>Viale</vt:lpstr>
      <vt:lpstr>Introduzione  Istituto Comprensivo “Niccolini” Ponsacco, 12/11/2013</vt:lpstr>
      <vt:lpstr>Programma del corso</vt:lpstr>
      <vt:lpstr>Programma del corso</vt:lpstr>
      <vt:lpstr>Fine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Robotic and assistive technologies for “ageing well”</dc:title>
  <dc:creator>x220t02</dc:creator>
  <cp:lastModifiedBy>x220t02</cp:lastModifiedBy>
  <cp:revision>233</cp:revision>
  <dcterms:created xsi:type="dcterms:W3CDTF">2013-01-21T10:27:42Z</dcterms:created>
  <dcterms:modified xsi:type="dcterms:W3CDTF">2014-03-09T08:06:05Z</dcterms:modified>
</cp:coreProperties>
</file>