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sldIdLst>
    <p:sldId id="353" r:id="rId2"/>
    <p:sldId id="354" r:id="rId3"/>
    <p:sldId id="355" r:id="rId4"/>
    <p:sldId id="356" r:id="rId5"/>
    <p:sldId id="361" r:id="rId6"/>
    <p:sldId id="358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5" r:id="rId18"/>
    <p:sldId id="377" r:id="rId19"/>
    <p:sldId id="378" r:id="rId20"/>
    <p:sldId id="360" r:id="rId21"/>
    <p:sldId id="379" r:id="rId22"/>
    <p:sldId id="376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E78F"/>
    <a:srgbClr val="89E9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74" autoAdjust="0"/>
    <p:restoredTop sz="94660"/>
  </p:normalViewPr>
  <p:slideViewPr>
    <p:cSldViewPr>
      <p:cViewPr>
        <p:scale>
          <a:sx n="75" d="100"/>
          <a:sy n="75" d="100"/>
        </p:scale>
        <p:origin x="-124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833B6-DCD7-4355-B372-11437C0BAC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B6677DF-CB97-454B-B671-E3C50C1936EF}">
      <dgm:prSet phldrT="[Testo]" custT="1"/>
      <dgm:spPr/>
      <dgm:t>
        <a:bodyPr/>
        <a:lstStyle/>
        <a:p>
          <a:r>
            <a:rPr lang="it-IT" sz="900" dirty="0" smtClean="0"/>
            <a:t>Scrittura</a:t>
          </a:r>
          <a:endParaRPr lang="it-IT" sz="900" dirty="0"/>
        </a:p>
      </dgm:t>
    </dgm:pt>
    <dgm:pt modelId="{6C25ADC5-08EA-43B8-B668-605341BC10E4}" type="parTrans" cxnId="{57B1DB2B-9602-4FF9-99CC-B13EB66153A6}">
      <dgm:prSet/>
      <dgm:spPr/>
      <dgm:t>
        <a:bodyPr/>
        <a:lstStyle/>
        <a:p>
          <a:endParaRPr lang="it-IT" sz="2400"/>
        </a:p>
      </dgm:t>
    </dgm:pt>
    <dgm:pt modelId="{AB5E9E0E-470B-4F01-845A-F06A637C078B}" type="sibTrans" cxnId="{57B1DB2B-9602-4FF9-99CC-B13EB66153A6}">
      <dgm:prSet custT="1"/>
      <dgm:spPr/>
      <dgm:t>
        <a:bodyPr/>
        <a:lstStyle/>
        <a:p>
          <a:endParaRPr lang="it-IT" sz="800"/>
        </a:p>
      </dgm:t>
    </dgm:pt>
    <dgm:pt modelId="{DFB80B36-9945-4119-8760-B8B2A8A1F16D}">
      <dgm:prSet phldrT="[Testo]" custT="1"/>
      <dgm:spPr/>
      <dgm:t>
        <a:bodyPr/>
        <a:lstStyle/>
        <a:p>
          <a:r>
            <a:rPr lang="it-IT" sz="900" dirty="0" smtClean="0"/>
            <a:t>Disegno</a:t>
          </a:r>
          <a:endParaRPr lang="it-IT" sz="900" dirty="0"/>
        </a:p>
      </dgm:t>
    </dgm:pt>
    <dgm:pt modelId="{D3DD45B1-0E3E-491B-9780-8EFF1B1125BE}" type="parTrans" cxnId="{A54EC81D-8CDB-45E9-8A8A-C760A974ABD4}">
      <dgm:prSet/>
      <dgm:spPr/>
      <dgm:t>
        <a:bodyPr/>
        <a:lstStyle/>
        <a:p>
          <a:endParaRPr lang="it-IT" sz="2400"/>
        </a:p>
      </dgm:t>
    </dgm:pt>
    <dgm:pt modelId="{A8325A26-8F50-4CF0-B430-291D0E2B8DFC}" type="sibTrans" cxnId="{A54EC81D-8CDB-45E9-8A8A-C760A974ABD4}">
      <dgm:prSet custT="1"/>
      <dgm:spPr/>
      <dgm:t>
        <a:bodyPr/>
        <a:lstStyle/>
        <a:p>
          <a:endParaRPr lang="it-IT" sz="800"/>
        </a:p>
      </dgm:t>
    </dgm:pt>
    <dgm:pt modelId="{DB650225-D380-4A04-B711-B35C7A0EF40F}">
      <dgm:prSet phldrT="[Testo]" custT="1"/>
      <dgm:spPr/>
      <dgm:t>
        <a:bodyPr/>
        <a:lstStyle/>
        <a:p>
          <a:r>
            <a:rPr lang="it-IT" sz="900" dirty="0" smtClean="0"/>
            <a:t>Multimedia</a:t>
          </a:r>
          <a:endParaRPr lang="it-IT" sz="900" dirty="0"/>
        </a:p>
      </dgm:t>
    </dgm:pt>
    <dgm:pt modelId="{9730A527-E6EB-49F2-97E5-A0F45E6C6EE9}" type="parTrans" cxnId="{A8F1E0B0-4885-45C9-94AA-0B63AFCD0161}">
      <dgm:prSet/>
      <dgm:spPr/>
      <dgm:t>
        <a:bodyPr/>
        <a:lstStyle/>
        <a:p>
          <a:endParaRPr lang="it-IT" sz="2400"/>
        </a:p>
      </dgm:t>
    </dgm:pt>
    <dgm:pt modelId="{FB18B591-6CBD-4D2A-911F-45B3957AA7DE}" type="sibTrans" cxnId="{A8F1E0B0-4885-45C9-94AA-0B63AFCD0161}">
      <dgm:prSet custT="1"/>
      <dgm:spPr/>
      <dgm:t>
        <a:bodyPr/>
        <a:lstStyle/>
        <a:p>
          <a:endParaRPr lang="it-IT" sz="800"/>
        </a:p>
      </dgm:t>
    </dgm:pt>
    <dgm:pt modelId="{19C9C026-F1FB-40C1-9A16-E83CFD5135A7}">
      <dgm:prSet phldrT="[Testo]" custT="1"/>
      <dgm:spPr/>
      <dgm:t>
        <a:bodyPr/>
        <a:lstStyle/>
        <a:p>
          <a:r>
            <a:rPr lang="it-IT" sz="900" dirty="0" smtClean="0"/>
            <a:t>Connettività</a:t>
          </a:r>
          <a:endParaRPr lang="it-IT" sz="900" dirty="0"/>
        </a:p>
      </dgm:t>
    </dgm:pt>
    <dgm:pt modelId="{8BBAAB24-0CB1-4B04-AFD2-01D679C93EEB}" type="parTrans" cxnId="{924B1633-48E9-47C8-883D-D51357F46338}">
      <dgm:prSet/>
      <dgm:spPr/>
      <dgm:t>
        <a:bodyPr/>
        <a:lstStyle/>
        <a:p>
          <a:endParaRPr lang="it-IT" sz="2400"/>
        </a:p>
      </dgm:t>
    </dgm:pt>
    <dgm:pt modelId="{8B3B030A-DCF3-4E36-AA67-3BE15E75A518}" type="sibTrans" cxnId="{924B1633-48E9-47C8-883D-D51357F46338}">
      <dgm:prSet custT="1"/>
      <dgm:spPr/>
      <dgm:t>
        <a:bodyPr/>
        <a:lstStyle/>
        <a:p>
          <a:endParaRPr lang="it-IT" sz="800"/>
        </a:p>
      </dgm:t>
    </dgm:pt>
    <dgm:pt modelId="{28F1F444-F357-4F53-9018-446DFCE6B4A2}">
      <dgm:prSet phldrT="[Testo]" custT="1"/>
      <dgm:spPr/>
      <dgm:t>
        <a:bodyPr/>
        <a:lstStyle/>
        <a:p>
          <a:r>
            <a:rPr lang="it-IT" sz="900" dirty="0" smtClean="0"/>
            <a:t>Video </a:t>
          </a:r>
          <a:r>
            <a:rPr lang="it-IT" sz="900" dirty="0" err="1" smtClean="0"/>
            <a:t>regostrazione</a:t>
          </a:r>
          <a:endParaRPr lang="it-IT" sz="900" dirty="0"/>
        </a:p>
      </dgm:t>
    </dgm:pt>
    <dgm:pt modelId="{39DA93F8-4797-4777-885F-56511307447C}" type="parTrans" cxnId="{95819850-7634-4858-9FEC-1D7A22B28283}">
      <dgm:prSet/>
      <dgm:spPr/>
      <dgm:t>
        <a:bodyPr/>
        <a:lstStyle/>
        <a:p>
          <a:endParaRPr lang="it-IT" sz="2400"/>
        </a:p>
      </dgm:t>
    </dgm:pt>
    <dgm:pt modelId="{9D0ED876-7BE1-4359-B9BF-2C08945A6560}" type="sibTrans" cxnId="{95819850-7634-4858-9FEC-1D7A22B28283}">
      <dgm:prSet custT="1"/>
      <dgm:spPr/>
      <dgm:t>
        <a:bodyPr/>
        <a:lstStyle/>
        <a:p>
          <a:endParaRPr lang="it-IT" sz="800"/>
        </a:p>
      </dgm:t>
    </dgm:pt>
    <dgm:pt modelId="{BAEB0027-2032-4AF8-AE38-CA5B589914DD}" type="pres">
      <dgm:prSet presAssocID="{457833B6-DCD7-4355-B372-11437C0BAC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041470-0687-41EF-B2BF-6E1F931CA17A}" type="pres">
      <dgm:prSet presAssocID="{EB6677DF-CB97-454B-B671-E3C50C1936E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E81150-9186-4459-9451-F3224CBBE94F}" type="pres">
      <dgm:prSet presAssocID="{AB5E9E0E-470B-4F01-845A-F06A637C078B}" presName="sibTrans" presStyleLbl="sibTrans2D1" presStyleIdx="0" presStyleCnt="5"/>
      <dgm:spPr/>
      <dgm:t>
        <a:bodyPr/>
        <a:lstStyle/>
        <a:p>
          <a:endParaRPr lang="it-IT"/>
        </a:p>
      </dgm:t>
    </dgm:pt>
    <dgm:pt modelId="{2C3FC9A9-2A83-432D-8BA7-A7E83E892CDA}" type="pres">
      <dgm:prSet presAssocID="{AB5E9E0E-470B-4F01-845A-F06A637C078B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9FFEBD03-9499-4DC6-A186-1B75B7E2E236}" type="pres">
      <dgm:prSet presAssocID="{DFB80B36-9945-4119-8760-B8B2A8A1F16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AA36E4-DEF5-4025-BC09-3D49E8E683A5}" type="pres">
      <dgm:prSet presAssocID="{A8325A26-8F50-4CF0-B430-291D0E2B8DFC}" presName="sibTrans" presStyleLbl="sibTrans2D1" presStyleIdx="1" presStyleCnt="5"/>
      <dgm:spPr/>
      <dgm:t>
        <a:bodyPr/>
        <a:lstStyle/>
        <a:p>
          <a:endParaRPr lang="it-IT"/>
        </a:p>
      </dgm:t>
    </dgm:pt>
    <dgm:pt modelId="{70641A87-747C-4CAE-B3A4-9DF5F9B7294D}" type="pres">
      <dgm:prSet presAssocID="{A8325A26-8F50-4CF0-B430-291D0E2B8DFC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09428BD1-9413-4924-9FE5-4EB4C84FFABE}" type="pres">
      <dgm:prSet presAssocID="{DB650225-D380-4A04-B711-B35C7A0EF4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AD31D0-740D-4CEE-9FFC-86680CBEC334}" type="pres">
      <dgm:prSet presAssocID="{FB18B591-6CBD-4D2A-911F-45B3957AA7DE}" presName="sibTrans" presStyleLbl="sibTrans2D1" presStyleIdx="2" presStyleCnt="5"/>
      <dgm:spPr/>
      <dgm:t>
        <a:bodyPr/>
        <a:lstStyle/>
        <a:p>
          <a:endParaRPr lang="it-IT"/>
        </a:p>
      </dgm:t>
    </dgm:pt>
    <dgm:pt modelId="{FA9AA826-691F-420E-9D2D-A1819054560E}" type="pres">
      <dgm:prSet presAssocID="{FB18B591-6CBD-4D2A-911F-45B3957AA7DE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7DEFCA0F-2C7C-4CB8-A9DB-B746CB16654D}" type="pres">
      <dgm:prSet presAssocID="{19C9C026-F1FB-40C1-9A16-E83CFD5135A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EA49DB-00A3-4C46-A76D-A5FDE902F063}" type="pres">
      <dgm:prSet presAssocID="{8B3B030A-DCF3-4E36-AA67-3BE15E75A518}" presName="sibTrans" presStyleLbl="sibTrans2D1" presStyleIdx="3" presStyleCnt="5"/>
      <dgm:spPr/>
      <dgm:t>
        <a:bodyPr/>
        <a:lstStyle/>
        <a:p>
          <a:endParaRPr lang="it-IT"/>
        </a:p>
      </dgm:t>
    </dgm:pt>
    <dgm:pt modelId="{70D7E93D-FA50-48E3-BA2F-AF02ECD3B4FF}" type="pres">
      <dgm:prSet presAssocID="{8B3B030A-DCF3-4E36-AA67-3BE15E75A518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7EBBC7A9-0AE4-4763-B800-6D6AAD1550EA}" type="pres">
      <dgm:prSet presAssocID="{28F1F444-F357-4F53-9018-446DFCE6B4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E250AF-7135-4328-A9D5-7D33A6A6F727}" type="pres">
      <dgm:prSet presAssocID="{9D0ED876-7BE1-4359-B9BF-2C08945A6560}" presName="sibTrans" presStyleLbl="sibTrans2D1" presStyleIdx="4" presStyleCnt="5"/>
      <dgm:spPr/>
      <dgm:t>
        <a:bodyPr/>
        <a:lstStyle/>
        <a:p>
          <a:endParaRPr lang="it-IT"/>
        </a:p>
      </dgm:t>
    </dgm:pt>
    <dgm:pt modelId="{48B3F662-BA92-42C7-912B-EAF39FC057FD}" type="pres">
      <dgm:prSet presAssocID="{9D0ED876-7BE1-4359-B9BF-2C08945A6560}" presName="connectorText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DEDEE29C-17B9-4609-A8F7-B196356098EB}" type="presOf" srcId="{8B3B030A-DCF3-4E36-AA67-3BE15E75A518}" destId="{A1EA49DB-00A3-4C46-A76D-A5FDE902F063}" srcOrd="0" destOrd="0" presId="urn:microsoft.com/office/officeart/2005/8/layout/cycle2"/>
    <dgm:cxn modelId="{E1C99F32-4219-4F25-89DE-2CF0194AF640}" type="presOf" srcId="{DFB80B36-9945-4119-8760-B8B2A8A1F16D}" destId="{9FFEBD03-9499-4DC6-A186-1B75B7E2E236}" srcOrd="0" destOrd="0" presId="urn:microsoft.com/office/officeart/2005/8/layout/cycle2"/>
    <dgm:cxn modelId="{A54EC81D-8CDB-45E9-8A8A-C760A974ABD4}" srcId="{457833B6-DCD7-4355-B372-11437C0BACF3}" destId="{DFB80B36-9945-4119-8760-B8B2A8A1F16D}" srcOrd="1" destOrd="0" parTransId="{D3DD45B1-0E3E-491B-9780-8EFF1B1125BE}" sibTransId="{A8325A26-8F50-4CF0-B430-291D0E2B8DFC}"/>
    <dgm:cxn modelId="{57B1DB2B-9602-4FF9-99CC-B13EB66153A6}" srcId="{457833B6-DCD7-4355-B372-11437C0BACF3}" destId="{EB6677DF-CB97-454B-B671-E3C50C1936EF}" srcOrd="0" destOrd="0" parTransId="{6C25ADC5-08EA-43B8-B668-605341BC10E4}" sibTransId="{AB5E9E0E-470B-4F01-845A-F06A637C078B}"/>
    <dgm:cxn modelId="{D67A5138-2A05-4F9B-95E4-CDDF2AC75A98}" type="presOf" srcId="{457833B6-DCD7-4355-B372-11437C0BACF3}" destId="{BAEB0027-2032-4AF8-AE38-CA5B589914DD}" srcOrd="0" destOrd="0" presId="urn:microsoft.com/office/officeart/2005/8/layout/cycle2"/>
    <dgm:cxn modelId="{522AC0F5-2C7F-4CBA-9DCD-85740E3AFABA}" type="presOf" srcId="{FB18B591-6CBD-4D2A-911F-45B3957AA7DE}" destId="{0CAD31D0-740D-4CEE-9FFC-86680CBEC334}" srcOrd="0" destOrd="0" presId="urn:microsoft.com/office/officeart/2005/8/layout/cycle2"/>
    <dgm:cxn modelId="{DF09B17F-4C2C-451A-BDEE-2CEC8112AB93}" type="presOf" srcId="{AB5E9E0E-470B-4F01-845A-F06A637C078B}" destId="{E7E81150-9186-4459-9451-F3224CBBE94F}" srcOrd="0" destOrd="0" presId="urn:microsoft.com/office/officeart/2005/8/layout/cycle2"/>
    <dgm:cxn modelId="{13CF5A01-EB4A-4698-8354-E392E114F155}" type="presOf" srcId="{9D0ED876-7BE1-4359-B9BF-2C08945A6560}" destId="{B8E250AF-7135-4328-A9D5-7D33A6A6F727}" srcOrd="0" destOrd="0" presId="urn:microsoft.com/office/officeart/2005/8/layout/cycle2"/>
    <dgm:cxn modelId="{A8F1E0B0-4885-45C9-94AA-0B63AFCD0161}" srcId="{457833B6-DCD7-4355-B372-11437C0BACF3}" destId="{DB650225-D380-4A04-B711-B35C7A0EF40F}" srcOrd="2" destOrd="0" parTransId="{9730A527-E6EB-49F2-97E5-A0F45E6C6EE9}" sibTransId="{FB18B591-6CBD-4D2A-911F-45B3957AA7DE}"/>
    <dgm:cxn modelId="{1F322770-4D18-4911-9CBA-28E8F8AAC3C0}" type="presOf" srcId="{28F1F444-F357-4F53-9018-446DFCE6B4A2}" destId="{7EBBC7A9-0AE4-4763-B800-6D6AAD1550EA}" srcOrd="0" destOrd="0" presId="urn:microsoft.com/office/officeart/2005/8/layout/cycle2"/>
    <dgm:cxn modelId="{4D4E1F67-9644-4582-8F0C-1E38044AD61F}" type="presOf" srcId="{FB18B591-6CBD-4D2A-911F-45B3957AA7DE}" destId="{FA9AA826-691F-420E-9D2D-A1819054560E}" srcOrd="1" destOrd="0" presId="urn:microsoft.com/office/officeart/2005/8/layout/cycle2"/>
    <dgm:cxn modelId="{E1D3CA97-07DA-4E75-B6C4-2C1E4DB29880}" type="presOf" srcId="{AB5E9E0E-470B-4F01-845A-F06A637C078B}" destId="{2C3FC9A9-2A83-432D-8BA7-A7E83E892CDA}" srcOrd="1" destOrd="0" presId="urn:microsoft.com/office/officeart/2005/8/layout/cycle2"/>
    <dgm:cxn modelId="{1CF90E49-DC50-4C71-B34A-8722706FAB56}" type="presOf" srcId="{8B3B030A-DCF3-4E36-AA67-3BE15E75A518}" destId="{70D7E93D-FA50-48E3-BA2F-AF02ECD3B4FF}" srcOrd="1" destOrd="0" presId="urn:microsoft.com/office/officeart/2005/8/layout/cycle2"/>
    <dgm:cxn modelId="{1FEAA8BF-B1C3-4FB2-904C-81F334AAEDB7}" type="presOf" srcId="{A8325A26-8F50-4CF0-B430-291D0E2B8DFC}" destId="{B4AA36E4-DEF5-4025-BC09-3D49E8E683A5}" srcOrd="0" destOrd="0" presId="urn:microsoft.com/office/officeart/2005/8/layout/cycle2"/>
    <dgm:cxn modelId="{924B1633-48E9-47C8-883D-D51357F46338}" srcId="{457833B6-DCD7-4355-B372-11437C0BACF3}" destId="{19C9C026-F1FB-40C1-9A16-E83CFD5135A7}" srcOrd="3" destOrd="0" parTransId="{8BBAAB24-0CB1-4B04-AFD2-01D679C93EEB}" sibTransId="{8B3B030A-DCF3-4E36-AA67-3BE15E75A518}"/>
    <dgm:cxn modelId="{024C5D4E-9D69-43D0-9EBA-76D86F535CFE}" type="presOf" srcId="{EB6677DF-CB97-454B-B671-E3C50C1936EF}" destId="{03041470-0687-41EF-B2BF-6E1F931CA17A}" srcOrd="0" destOrd="0" presId="urn:microsoft.com/office/officeart/2005/8/layout/cycle2"/>
    <dgm:cxn modelId="{EF918F7A-1C9B-4D56-9DF5-176AE0742689}" type="presOf" srcId="{9D0ED876-7BE1-4359-B9BF-2C08945A6560}" destId="{48B3F662-BA92-42C7-912B-EAF39FC057FD}" srcOrd="1" destOrd="0" presId="urn:microsoft.com/office/officeart/2005/8/layout/cycle2"/>
    <dgm:cxn modelId="{95819850-7634-4858-9FEC-1D7A22B28283}" srcId="{457833B6-DCD7-4355-B372-11437C0BACF3}" destId="{28F1F444-F357-4F53-9018-446DFCE6B4A2}" srcOrd="4" destOrd="0" parTransId="{39DA93F8-4797-4777-885F-56511307447C}" sibTransId="{9D0ED876-7BE1-4359-B9BF-2C08945A6560}"/>
    <dgm:cxn modelId="{DA00497A-5C13-4FFD-AD0B-1AE754DAA24E}" type="presOf" srcId="{DB650225-D380-4A04-B711-B35C7A0EF40F}" destId="{09428BD1-9413-4924-9FE5-4EB4C84FFABE}" srcOrd="0" destOrd="0" presId="urn:microsoft.com/office/officeart/2005/8/layout/cycle2"/>
    <dgm:cxn modelId="{72587FF0-62D8-47C5-8739-B7504A095D2B}" type="presOf" srcId="{A8325A26-8F50-4CF0-B430-291D0E2B8DFC}" destId="{70641A87-747C-4CAE-B3A4-9DF5F9B7294D}" srcOrd="1" destOrd="0" presId="urn:microsoft.com/office/officeart/2005/8/layout/cycle2"/>
    <dgm:cxn modelId="{EAF0F448-813F-45D0-8ED6-4F99FA2AB06D}" type="presOf" srcId="{19C9C026-F1FB-40C1-9A16-E83CFD5135A7}" destId="{7DEFCA0F-2C7C-4CB8-A9DB-B746CB16654D}" srcOrd="0" destOrd="0" presId="urn:microsoft.com/office/officeart/2005/8/layout/cycle2"/>
    <dgm:cxn modelId="{FD449E11-26C4-48BF-BB93-2E2AB295094A}" type="presParOf" srcId="{BAEB0027-2032-4AF8-AE38-CA5B589914DD}" destId="{03041470-0687-41EF-B2BF-6E1F931CA17A}" srcOrd="0" destOrd="0" presId="urn:microsoft.com/office/officeart/2005/8/layout/cycle2"/>
    <dgm:cxn modelId="{9C5F6958-F5C4-4793-BD1F-ABCDD69F1C22}" type="presParOf" srcId="{BAEB0027-2032-4AF8-AE38-CA5B589914DD}" destId="{E7E81150-9186-4459-9451-F3224CBBE94F}" srcOrd="1" destOrd="0" presId="urn:microsoft.com/office/officeart/2005/8/layout/cycle2"/>
    <dgm:cxn modelId="{231735E4-AA66-46EC-A872-E6550021D82C}" type="presParOf" srcId="{E7E81150-9186-4459-9451-F3224CBBE94F}" destId="{2C3FC9A9-2A83-432D-8BA7-A7E83E892CDA}" srcOrd="0" destOrd="0" presId="urn:microsoft.com/office/officeart/2005/8/layout/cycle2"/>
    <dgm:cxn modelId="{6F08B0B7-0472-4A33-80CB-7162FB3A8598}" type="presParOf" srcId="{BAEB0027-2032-4AF8-AE38-CA5B589914DD}" destId="{9FFEBD03-9499-4DC6-A186-1B75B7E2E236}" srcOrd="2" destOrd="0" presId="urn:microsoft.com/office/officeart/2005/8/layout/cycle2"/>
    <dgm:cxn modelId="{74D0B54C-F0A2-4211-81E8-2298D91BC3B8}" type="presParOf" srcId="{BAEB0027-2032-4AF8-AE38-CA5B589914DD}" destId="{B4AA36E4-DEF5-4025-BC09-3D49E8E683A5}" srcOrd="3" destOrd="0" presId="urn:microsoft.com/office/officeart/2005/8/layout/cycle2"/>
    <dgm:cxn modelId="{9B56C63D-724C-4BA3-9877-7A9529A93A34}" type="presParOf" srcId="{B4AA36E4-DEF5-4025-BC09-3D49E8E683A5}" destId="{70641A87-747C-4CAE-B3A4-9DF5F9B7294D}" srcOrd="0" destOrd="0" presId="urn:microsoft.com/office/officeart/2005/8/layout/cycle2"/>
    <dgm:cxn modelId="{61A259F3-E9FA-42D9-9614-AD4708157F30}" type="presParOf" srcId="{BAEB0027-2032-4AF8-AE38-CA5B589914DD}" destId="{09428BD1-9413-4924-9FE5-4EB4C84FFABE}" srcOrd="4" destOrd="0" presId="urn:microsoft.com/office/officeart/2005/8/layout/cycle2"/>
    <dgm:cxn modelId="{B1F76B62-C640-4FDC-B4FA-5A28BAC5682F}" type="presParOf" srcId="{BAEB0027-2032-4AF8-AE38-CA5B589914DD}" destId="{0CAD31D0-740D-4CEE-9FFC-86680CBEC334}" srcOrd="5" destOrd="0" presId="urn:microsoft.com/office/officeart/2005/8/layout/cycle2"/>
    <dgm:cxn modelId="{FE7B4613-C4F9-41F6-BA41-C04DA7F09F81}" type="presParOf" srcId="{0CAD31D0-740D-4CEE-9FFC-86680CBEC334}" destId="{FA9AA826-691F-420E-9D2D-A1819054560E}" srcOrd="0" destOrd="0" presId="urn:microsoft.com/office/officeart/2005/8/layout/cycle2"/>
    <dgm:cxn modelId="{67969FBF-E7CC-4C68-9734-05AC776949BA}" type="presParOf" srcId="{BAEB0027-2032-4AF8-AE38-CA5B589914DD}" destId="{7DEFCA0F-2C7C-4CB8-A9DB-B746CB16654D}" srcOrd="6" destOrd="0" presId="urn:microsoft.com/office/officeart/2005/8/layout/cycle2"/>
    <dgm:cxn modelId="{3A4A043D-FA9E-40E4-905A-A5DF5471172B}" type="presParOf" srcId="{BAEB0027-2032-4AF8-AE38-CA5B589914DD}" destId="{A1EA49DB-00A3-4C46-A76D-A5FDE902F063}" srcOrd="7" destOrd="0" presId="urn:microsoft.com/office/officeart/2005/8/layout/cycle2"/>
    <dgm:cxn modelId="{0DE14A22-F678-407E-BBC4-D8D59B3A10EA}" type="presParOf" srcId="{A1EA49DB-00A3-4C46-A76D-A5FDE902F063}" destId="{70D7E93D-FA50-48E3-BA2F-AF02ECD3B4FF}" srcOrd="0" destOrd="0" presId="urn:microsoft.com/office/officeart/2005/8/layout/cycle2"/>
    <dgm:cxn modelId="{68782C0B-70F6-4E7B-B609-F450581C137C}" type="presParOf" srcId="{BAEB0027-2032-4AF8-AE38-CA5B589914DD}" destId="{7EBBC7A9-0AE4-4763-B800-6D6AAD1550EA}" srcOrd="8" destOrd="0" presId="urn:microsoft.com/office/officeart/2005/8/layout/cycle2"/>
    <dgm:cxn modelId="{FBE88960-4977-425D-9062-68CCB97FC02D}" type="presParOf" srcId="{BAEB0027-2032-4AF8-AE38-CA5B589914DD}" destId="{B8E250AF-7135-4328-A9D5-7D33A6A6F727}" srcOrd="9" destOrd="0" presId="urn:microsoft.com/office/officeart/2005/8/layout/cycle2"/>
    <dgm:cxn modelId="{DE203509-7851-408B-9846-ACFCB6DBF1F4}" type="presParOf" srcId="{B8E250AF-7135-4328-A9D5-7D33A6A6F727}" destId="{48B3F662-BA92-42C7-912B-EAF39FC057FD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0C2A-718F-4EBD-8CF6-6E2E61CE49A1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E0B1F-7775-49FA-887E-88D1BFF719B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6020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57232"/>
          </a:xfrm>
        </p:spPr>
        <p:txBody>
          <a:bodyPr rtlCol="0">
            <a:noAutofit/>
          </a:bodyPr>
          <a:lstStyle>
            <a:lvl1pPr>
              <a:defRPr sz="3200" b="1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Connettore 1 7"/>
          <p:cNvSpPr>
            <a:spLocks noChangeShapeType="1"/>
          </p:cNvSpPr>
          <p:nvPr userDrawn="1"/>
        </p:nvSpPr>
        <p:spPr bwMode="auto">
          <a:xfrm flipV="1">
            <a:off x="0" y="889670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0070C0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Dr. </a:t>
            </a:r>
            <a:r>
              <a:rPr lang="en-US" dirty="0" err="1" smtClean="0"/>
              <a:t>Filippo</a:t>
            </a:r>
            <a:r>
              <a:rPr lang="en-US" dirty="0" smtClean="0"/>
              <a:t> </a:t>
            </a:r>
            <a:r>
              <a:rPr lang="en-US" dirty="0" err="1" smtClean="0"/>
              <a:t>Cavallo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11/12/2013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Dr. </a:t>
            </a:r>
            <a:r>
              <a:rPr lang="en-US" dirty="0" err="1" smtClean="0"/>
              <a:t>Filippo</a:t>
            </a:r>
            <a:r>
              <a:rPr lang="en-US" dirty="0" smtClean="0"/>
              <a:t> </a:t>
            </a:r>
            <a:r>
              <a:rPr lang="en-US" dirty="0" err="1" smtClean="0"/>
              <a:t>Cavallo</a:t>
            </a:r>
            <a:endParaRPr lang="en-US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ct5Tl8Zv5o&amp;feature=related" TargetMode="External"/><Relationship Id="rId2" Type="http://schemas.openxmlformats.org/officeDocument/2006/relationships/hyperlink" Target="http://www.youtube.com/watch?v=RhCpv0wI9_k&amp;feature=player_embedded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vlfpp@tiscali.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imgres?imgurl=http://4.bp.blogspot.com/_9_voOcJB60M/TAt7w2HH1PI/AAAAAAAAAEM/CN-A6ORObxo/s1600/mano.gif&amp;imgrefurl=http://blog.libero.it/mivieneilvomito/view.php?id=mivieneilvomito&amp;mm=0&amp;gg=101123&amp;usg=__iYlO9UUJhhG2mEG2cbNfAhwpk3o=&amp;h=467&amp;w=450&amp;sz=59&amp;hl=it&amp;start=5&amp;zoom=1&amp;um=1&amp;itbs=1&amp;tbnid=mINaBCJtQOahDM:&amp;tbnh=128&amp;tbnw=123&amp;prev=/images?q=mano&amp;um=1&amp;hl=it&amp;tbs=isch:1" TargetMode="External"/><Relationship Id="rId3" Type="http://schemas.openxmlformats.org/officeDocument/2006/relationships/hyperlink" Target="http://www.google.it/imgres?imgurl=http://www.100spiare.it/uploads/mouse_usb.jpg&amp;imgrefurl=http://www.100spiare.it/index.php?/plugin/tag/mouse&amp;usg=__gh3N5Ve1vVSlo6muqrSP24suF_U=&amp;h=500&amp;w=500&amp;sz=15&amp;hl=it&amp;start=8&amp;zoom=1&amp;um=1&amp;itbs=1&amp;tbnid=B3WGdKLKQp5gVM:&amp;tbnh=130&amp;tbnw=130&amp;prev=/images?q=mouse&amp;um=1&amp;hl=it&amp;tbs=isch:1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www.google.it/imgres?imgurl=http://www.shoppingtoitaly.it/images/Tastiera.jpg&amp;imgrefurl=http://www.shoppingtoitaly.it/index.php?main_page=product_info&amp;cPath=1_8&amp;products_id=334&amp;usg=__UvTj1GJHD8pRzndIFPlWiR4EjPk=&amp;h=230&amp;w=380&amp;sz=22&amp;hl=it&amp;start=2&amp;zoom=1&amp;um=1&amp;itbs=1&amp;tbnid=P_gNhPaqy-QOMM:&amp;tbnh=74&amp;tbnw=123&amp;prev=/images?q=tastiera&amp;um=1&amp;hl=it&amp;tbs=isch:1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5715008" y="6286496"/>
            <a:ext cx="2643206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Dr. Filippo Cavallo</a:t>
            </a:r>
          </a:p>
          <a:p>
            <a:pPr>
              <a:buNone/>
            </a:pPr>
            <a:r>
              <a:rPr lang="it-IT" sz="1400" dirty="0" smtClean="0"/>
              <a:t>E-mail: cvlfpp@tiscali.it</a:t>
            </a:r>
            <a:endParaRPr lang="it-IT" sz="1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857520"/>
          </a:xfrm>
        </p:spPr>
        <p:txBody>
          <a:bodyPr/>
          <a:lstStyle/>
          <a:p>
            <a:pPr algn="ctr"/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Introduzione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all’uso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delle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Lavagne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Interattive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Multimediali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/>
            </a:r>
            <a:b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/>
            </a:r>
            <a:b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Istituto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Comprensivo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“</a:t>
            </a: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Niccolini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”</a:t>
            </a:r>
            <a:b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Ponsacco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, 12/11/2013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Presentazione di una molteplicità di concetti su ampia superficie (non solo ascolto, lettura e visione limitata)</a:t>
            </a:r>
          </a:p>
          <a:p>
            <a:r>
              <a:rPr lang="it-IT" dirty="0" smtClean="0"/>
              <a:t>Aggregazione di molteplici risorse multimediali (interazione fisica, collegamento web, immagini, audio, video,…)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Potenzialità (1): Visualizzazione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2290" name="Picture 2" descr="http://www.anastasis.it/Attachment?q=get&amp;id=2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357694"/>
            <a:ext cx="3978183" cy="2062161"/>
          </a:xfrm>
          <a:prstGeom prst="rect">
            <a:avLst/>
          </a:prstGeom>
          <a:noFill/>
        </p:spPr>
      </p:pic>
      <p:pic>
        <p:nvPicPr>
          <p:cNvPr id="12292" name="Picture 4" descr="http://www.corso-infografica.it/aula/aula-multimediale-apple-roma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500570"/>
            <a:ext cx="2607442" cy="1738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Nuovo modo di comunicare e accedere alle informazioni</a:t>
            </a:r>
          </a:p>
          <a:p>
            <a:r>
              <a:rPr lang="it-IT" dirty="0" smtClean="0"/>
              <a:t>Costruzione collaborativa dei percorsi di studio</a:t>
            </a:r>
          </a:p>
          <a:p>
            <a:pPr algn="just"/>
            <a:r>
              <a:rPr lang="it-IT" dirty="0" smtClean="0"/>
              <a:t>La sua dimensione fisica, l'impiego di linguaggi altri dalla semplice scrittura, il riconoscimento dei caratteri e la visione in grande rendono più agevoli e più integrati gli apprendimenti di studenti con diverse abilità e stranieri.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Potenzialità (2): Partecipazione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000132"/>
          </a:xfrm>
        </p:spPr>
        <p:txBody>
          <a:bodyPr>
            <a:normAutofit/>
          </a:bodyPr>
          <a:lstStyle/>
          <a:p>
            <a:r>
              <a:rPr lang="it-IT" dirty="0" smtClean="0"/>
              <a:t>Gli strumenti delle LIM sono complessivamente comuni a tutti i modelli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usa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0" y="2214554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3577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Scrittura tramite tastierino a vista,</a:t>
            </a:r>
          </a:p>
          <a:p>
            <a:pPr algn="just"/>
            <a:r>
              <a:rPr lang="it-IT" dirty="0" smtClean="0"/>
              <a:t>Scrittura tramite pennino,</a:t>
            </a:r>
          </a:p>
          <a:p>
            <a:pPr algn="just"/>
            <a:r>
              <a:rPr lang="it-IT" dirty="0" smtClean="0"/>
              <a:t>Copia e incolla di testo provenienti da altre fonti o file,</a:t>
            </a:r>
          </a:p>
          <a:p>
            <a:pPr algn="just"/>
            <a:r>
              <a:rPr lang="it-IT" dirty="0" smtClean="0"/>
              <a:t>Disegno di figure geometriche, linee, frecce in vari colori, formati, dimensioni, trasparenze, rilievi, sia a mano libera che con modelli di forme prefissate.</a:t>
            </a:r>
          </a:p>
          <a:p>
            <a:pPr algn="just"/>
            <a:endParaRPr lang="it-IT" dirty="0" smtClean="0"/>
          </a:p>
          <a:p>
            <a:pPr marL="96838" indent="12700">
              <a:buNone/>
            </a:pPr>
            <a:r>
              <a:rPr lang="it-IT" dirty="0" smtClean="0"/>
              <a:t>Qualsiasi cosa che venga creata diventa un oggetto che può essere modificato, spostato, ingrandito, ecc.</a:t>
            </a:r>
          </a:p>
          <a:p>
            <a:pPr algn="just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Scrittura e disegno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Inserimento di qualsiasi file multimediale,</a:t>
            </a:r>
          </a:p>
          <a:p>
            <a:r>
              <a:rPr lang="it-IT" dirty="0" smtClean="0"/>
              <a:t>Strumento cattura per salvare la schermata della lavagna o parti di essa o oggetti,</a:t>
            </a:r>
          </a:p>
          <a:p>
            <a:r>
              <a:rPr lang="it-IT" dirty="0" smtClean="0"/>
              <a:t>Ugualmente strumento cattura da Web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Immagini, audio e video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364333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La LIM ha la possibilità di essere collegata alla rete (attraverso connessioni con fili o senza fili) o di essere utilizzata senza internet. 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Attraverso software appositi è possibile condividere a distanza il file di presentazione su cui si sta operando. </a:t>
            </a:r>
          </a:p>
          <a:p>
            <a:endParaRPr lang="it-IT" dirty="0" smtClean="0"/>
          </a:p>
          <a:p>
            <a:r>
              <a:rPr lang="it-IT" dirty="0" smtClean="0"/>
              <a:t>Grazie alla connessione, più LIM poste in classi differenti possono dialogare tra di loro e far interagire più classi contemporaneamente.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Connettività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Videoregistrazione di quanto compare a schermo, che può permettere di salvare filmati interi o porzioni degli stessi,</a:t>
            </a:r>
          </a:p>
          <a:p>
            <a:r>
              <a:rPr lang="it-IT" dirty="0" smtClean="0"/>
              <a:t>logica di costruzione HTML: albero di navigazione con ipertestualità e </a:t>
            </a:r>
            <a:r>
              <a:rPr lang="it-IT" dirty="0" err="1" smtClean="0"/>
              <a:t>ipermedialità</a:t>
            </a:r>
            <a:r>
              <a:rPr lang="it-IT" dirty="0" smtClean="0"/>
              <a:t>,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Si può pensare ad un percorso con la LIM come ad un minisito su quell'argomento.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785786" y="0"/>
            <a:ext cx="8358214" cy="857232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 Videoregistrazione e ipertestualità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Creare un album fotografico con studenti della classe e con alcune informazioni di interesse (relazione e socializzazione)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Esempi e idee di Utilizzo (1)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Favorire le attività di </a:t>
            </a:r>
            <a:r>
              <a:rPr lang="it-IT" dirty="0" err="1" smtClean="0"/>
              <a:t>Brain</a:t>
            </a:r>
            <a:r>
              <a:rPr lang="it-IT" dirty="0" smtClean="0"/>
              <a:t> </a:t>
            </a:r>
            <a:r>
              <a:rPr lang="it-IT" dirty="0" err="1" smtClean="0"/>
              <a:t>Storming</a:t>
            </a:r>
            <a:r>
              <a:rPr lang="it-IT" dirty="0" smtClean="0"/>
              <a:t>, creando delle mappe concettuali con diversi oggetti, link, colori, forme, ecc.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Esempi e idee di Utilizzo (2)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29" t="3698"/>
          <a:stretch>
            <a:fillRect/>
          </a:stretch>
        </p:blipFill>
        <p:spPr bwMode="auto">
          <a:xfrm>
            <a:off x="4214810" y="2786058"/>
            <a:ext cx="4314832" cy="372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Lettura del giornale in classe, con riferimenti a vari link e con la possibilità di modellare su mappe una discussione.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Esempi e idee di Utilizzo (3)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142984"/>
            <a:ext cx="8072494" cy="285752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Lavagna Interattiva Multimediale (LIM) è una lavagna digitale che consente agli utenti di interagire in modo avanzato in attività di scrittura, disegno, lettura, gestione immagini e riproduzione di video e animazioni, ecc.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Definizione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026" name="AutoShape 2" descr="data:image/jpeg;base64,/9j/4AAQSkZJRgABAQAAAQABAAD/2wCEAAkGBxATEhQSExQRFhUXFRgYFhYWFRcVGBkaFxUYGhYUFRYYHyggGBwnHhQUITEhJSkrLi4uGB8zODMsNygtLisBCgoKDg0OGxAQGy8lHyUsNDQsLC8wLy8sLCwsLCwvLCwsLywsKywsLS8uLCwsLC8rNywsLCwsLCwsLCwsLCwsLP/AABEIALkBDAMBIgACEQEDEQH/xAAcAAEAAgMBAQEAAAAAAAAAAAAABQYDBAcCAQj/xABEEAABAwIDAwgGBgoBBQEAAAABAAIDBBESITEFBkETIlFhcXKBkQcyQqGxwRQjNFKSshUkM1NigsLR4fBzFkOis/GD/8QAGQEBAQEBAQEAAAAAAAAAAAAAAAECAwQF/8QALhEBAAICAQMDAQUJAAAAAAAAAAECAxExBBIhQVGhImGB0eHwBRMUFTJCcbHB/9oADAMBAAIRAxEAPwDuKIiAiIgIiICIiAiIgIvhXFKvfPaEU0gbMSA91muAcLXOWiaHbEXI9nelOqBDZIY5e4Sx3zHuVmPpHphHidHK1/7slvxBOXhdXQuyw1VXHG3FI9rGji4gD3rk21/SPVSXEWGIdWZ8z/hU+srZZnYpHue7+IknwUHWds+kuihuIg+d38PNb4vPyBVG2v6S9oS3EZZA3oYMTvxuHyCg6DYlRObRRvf2AkDtOgVq2b6L6p9jK9kQ/G7yGXvUFfi3s2lqKubxwn4hbUe/u1W/99ru9G0/BdC2V6NKGKxfykrv4jhb+FvzJVV9M2xaelpopKeNsbnTYXFt8wWE2t4IIk+l3aEZs5sL/wD8z8it+h9MVS4gOpoj2Oc3+65cCTqVs0DTyje1B3nYnpGppbNmaYXHpOJn4tR4hXKGVrmhzSHNOYINwfFfnZrQcirbuVvJNTvZBcPic8DCfZxG12nXjoqOvoiICIiAiIgIiICIiAiIgIiICIsFdVsijdI82a0XJ1+CDOihWb10JIBnjaSLgPOD8ykaavhkzjkjf3Xtd8Cg2UREHwr8+7YgvLIQASHuy0vmciV+giuJbepHQyu5ZpZic8txCwIxag8dR5qwkqm/aUgu2xZbUNGHzK97OjfNI2Ngu9xs0Xtc9Ga3qmKN/tX7rlIbm0gNfTAcJL/haXfJJkhYdl+jGodYzyMjHENGN3yCt+zNwqCK12GV3TIb/wDiMlaUUVjggYwYWNa0DQNAA8gsiIgKu77brM2hC2JzyzC/G02uL2Is4dGasSIPzntHdyeCZ8AppnuabXZG5zXDg5ptmCFqzbKrBkaaZvbG8fJfpZFNLt+daHdjarzdsEuH+Jhb73EK27B3J2hykb5I42Br2uPPubAg6DsXXUTQIiKoIiICIiAiIgIiICIiAiIgKD32+wz90fmCnFB77/YZ+6PzBBR9k7PjkjJcG4hoTi0ABIuOGd18qN2KaU5tjDw24wSFpIOYOY95W/uzNaIi5HOueaXeyLfBTEDCQC4MdcesG2vnkLHqt5LXjSKxHu9MzOOetZ1NlDwPDJb8MO1mgFlW53VJG0nsNlMNjdiF2stYi9rEa5a9C9tyIOHgRmdM+jPzSNSIpu29sx6sppB3XMJ8ioLeyvrarBjpcGC+bH4r3twIFtFeWydVvgtZu0Yze4cPW1H3dSro25HLTOHrwvH8h+Nl0DcXbOzIoIxKYo52F/Oc0hwDnH2rdBCsGJhucJsL+yOAusApqaVoOFjgdLj/AHoU0LDS7apZPUngd1CRt/K63g4KizbtUTtY4/DLx94WFu6sLf2b5o+5K5vuvZTSugoufy7PrYxeKsqTbg/A8e8XV6o3EsYTqWgnttmoMyIiAiIgIiICIiAiIgIiICIiAiIgIiICIiAoLfj7DP3R+YKdUFvx9hqO6PzBBUd25Q1jsib5aOPDXLipiKrlaAGnKwtp81AbFxcnzXYedc81zri2nN07VNvALRk45D1bgpCFVVSutduK3G+EjyOayUlbI0EYOPtEv4cDfJfIDlazhb72qyKqzwTco5l2gWcNAQD2rXdtJ+LAIoycRAFncL9fQFno/Xb3gtal+0s77/yuWov28xtma7jlk+kSaGl8i4fJYBVNGX0ScAdF/wCyscjg0FxIAAJJOQAGpKrFLvGar6SKcloijxMedXOuTex9nm2t1rpObHHNfmXKYtHqyO2hDleKpFv4R/vBefp1LpeduVs2dVuHUqVLvZXuOLlnDqAAHlZWrcfbsk4kjmOJwIIcQNHcD4hZrmw2nXZ8/ksd/v8ACTi2hC7mNebm4F2OHDS6tND+zZ3G/Bc6LP193QJj+RdFof2bO634BYtasz9Ma/X3OsRMcs6IiyoiIgIiICIiAiIgIiICIiAiIgIiICIiAoLfj7DUdwfmCnVBb8/Yajuf1BBUN3XfVHNw5wvYXuLDLLNS8lsIuXDIaDPytf3KE3dbdl8eGzgePV0KwVT8nFp4Eg2vnbKw49iQMcGl7uOftZH4DJZFEtfPZpL352v9Wwa4b3ucva814iMwIDpJL4m5ERtxDmXy6PW8z1K1+qJn2J8T2p+j9dveC1KE/rTe+/8AK5bdJ67e8FobPP603vyflcs35hqOJUTeraj56mQlxwhxY1t7ANabaeZU/wCjGMkVR6Wtb+ZVra1I9tRIxzTj5R2QF73NxYeKu26ccdBA+SpkYx8nOwFwxWaMgG8T/debFO77eWlZtdQaqMskew+y4jyOS3N3JHNq4bXzdY9YIOq3N8aS0jaljSIqhoe2/suI5zT0dPitvcrZ1iaiQOacNobi2Iu5uJvTbTxW6U3kiIddzETVMNH66/8A5nflXQKH9mzut+C580/rjv8Alf8AlK6DQ/s2dxvwXWvq6T6M6Ii0giIgIiICIiAiIgIiICIiAiIgIiICIiAoLfn7BUdz+oKdUFvz9gqO5/UEFM3cvyWX3vkFOgXaAeIt5hQO7J+q/m+QU6zQdiDyadtrAAYSAOOQ6OnQZrEIml+IkDCCMwDjJsQ6+o0AWeNgbkPmfivIhZe+EX6VKViu0mN27vVuUnrt7wUbs0/rbe/J+VykaT1294KK2Y79bHek+DkvzDUcSsDaZhncSBcsa6/HK7dfALkG8VUZamZ5z55DeoNNgB5LsxiOMOFrYHNPTmQR81zTYW7b5JnSzNIgjc55Jyx4STZvSDbVYt7Pb0VqU7r29IT29W8TKSmigDWPlMbLNeMTWiw5xHTlkFpbtbdfWtcyZjDLDaRmEYQWjIsIGh6LdSo21a588z5nXL3u5rfujRot2WyXQtwdgup2GSQWkfqOLW8Aes6q1tO/DwWnzt4hlDqsuacjI4j8JXRqD9mzuN+AXN2fbT/yv/KV0ig/Zs7jfgFa+rU+jOiItIIiICIiAiIgIiICIiAiIgIiICIiAiL4g+qB36+wVHc/qCz7b3lo6RpdUTRssDle7jboaMyoPePeGmqKSWOJxJkYMN2kA3IOqCvbsH6k975BTzNB2BV7YkrYoy17he98rngOpSjdqQWHPGnQf7KpuG/dLrR/SsH3x5H+yzU9bG8kMcHEcAgkKP1294KF2Q79c8ZfgVM0Xrt7wWM8m1xLWtBucwM8znmpMeYXfiU6HLFUOYWOaSAC0jzFlCTVBIteyNa3MYnOueAJ8rJKRCP2Lu3SU7g+5fL0vIOE29kAW8VOiuYOaL9vhdYIaJ3sxO7XG3V09CzDZUh1LW9QuUiNcGkc2gh5Qyc4uJc7XIEtPAK40J+rZ3G/AKuihY11sTiQMzoBcLOal1gBoAAL9XUoqw4x0jzWOSpYOPkoASu6fcF6PPy0dw6D2oJb9Is/0heajaQboPP/AAoNrsyCLEarKyS2Wo4j+yDdG1Hf6At2lrmuVen5jratIu0/JbEJtzr9nWgshcEDh0quPqHHj80bO8cb/wC9SCyIo+hrr5FSCoIiICIiAiIgIiICid4690UXM9d5wt6esj/eKllAbTGOrhZwaL+Nyfk1BFbU9H1NUwCOV0jZMyZGEXu7VpuDdtwDbqUPtncaOlpXyiaV3JMFmkAXtYWuCumKB36+wVHc/qCcHLmuydlNmZjxvGdungD81vf9LNtcSvvbiP8AK+btOtDoTz7ZdgzPUrGzQdgVTUOebx05owwyPu17i0FoOtr5hT+6Oz3jDUFwwvjBaM72dncg6Ka2lsuCoaGzRte0G4Dr5HS4stqKMNAa0WAAAA4AZAKmm1Reu3vBbo2OwklznG5vbQe5aMBwuaXENGLUkD4ptPfCiiDgJo3SWOFrbvu7gCWggZqCXi2dC3RjfHP4rZa0DQAdioj97ZwCTNSmzb25CcXNr4b4sui/uVcq9+tpTEthLWdAijxON+guBPuCkp3OuveALkgDpJt8VBbY3voYGuxTxlwHqsu93k29vFc8h3T2zV5ycsAfameGtt3Dd3uVU2uBC+SF+D6t7mOIPFupHFJWHaaCfFCx2f1gxm+R52Yv7vJbDVG7uVrJ6SnljN2mMDsLea4eBaR4KTaoS9ELxdZAVieUHmuPqv4kWPgjXZLX2pPgjBPstc8/Fc9i9KYAt9EeTwtK23vQdIrM2MH8dh4rNIc7cBkq1u9vF9Mhjl5MstI4ObfFmDrfsKsjxme2/mg+tC+uCNK9EoPMcliD/tlYqV92g+CrBHDrVloRZgRWwiIqCIiAiIgIiIChDnW9g/p/yptQcWda7qH9IVhJTigt+fsFR3P6gp1aO29niogkgLsONtsVr267KK5luzKGwkkgDFne2mEX1W1U710MYAMmN1vVj55v0XbeymoPRpRnCZ3SS24YixniGnPzVj2bu9RwC0MELOsNF/xHMoKANv1EjSaagqHgAnE8YBkFUJt+q6U4Q5sJ4sawBw7cQJv5L9A2UZtmkiEUsvJxl7YnkOwtxZMJ9a10HEarYtXKA6SrgOIA2dK4lt/vZEXW5TblytpKmqM0ThAyQ2Zd+MsjxgNcQLA3C0opoXMDhV5BjSbwTnCCAM7NI14q77rPa/ZW0msdjAMwDsJZcilivzXZjMFb1O/NeGIt9qgT17cDntpwXWdzA6U4bNu15IyIvcWur/vaKamhomNhbhcHEtYXR3PJXxOwZu4+d1CmwjdhwgujF7BovfHdSPpNq54voPIkB3ISA3axw9WOws8WBxYc9V5+l6iM++2Na/BvLinHHmd7/Fo7D2pF9JgwRlrjPGMXKyEgOeGuGE5EEEjPpU/WeiakmqJZ5ZZXco9zy0WbYu4XzVLotoVbp6e2MwGenxudFC04hI3E27Be2PCu7rvaPHmds0lSNm7Kiom/R2NLYrkjMusTqbk8Vs1tQ2Jhe/1csxne/QrDtKCNw52q5P6S9qPpuSYyzmuxOLTfhYC1u1YalZGbzUxyBf8AhXtu3qe+eO3d16lxt+9sjLnk2ddsV1i/64k/dt8ijLrW2trwvimzdcxuA5v8JsFxCOmjcC50ga4aNwuJNhlYjJTkO9sr7jCwd7EtGWojv+zgPYXWPuCG09u3X17KRraQxj655fjsCRhADQSOnPwVm2L6SWhxgrWcnIw4S9ubfEdGeoVKpd4HRgMayAC/BzrZ+Ck9k7LZtHlXva1r22bcE4TlkcWoPBF269S1UcjQ+NzXNPEG4WW64xJBW7McZGukAthb0dRcPVfkDmpDYvpSq2ztNRgfCSA5oYGuA4uDm2z42QdioKIuNz/8/wAqeaLZLWpqlpytZbSKIiKgiIgIiIC+FRu821TS0s1QG4jGwuw3tfqvw1VDoPSqJebgZG77rifcdEHTlX6GdpqnuF7HEBlxGR+BVcn32qM7cl2AZ+8rxHtCSOFk4ccZu45AgYib3A7VYSZdGzTNUrZ+/wDFcNmaRnbE0ZdpBV1BUUzTNfUQfM1obfB+i1H/AAyf+tykFrV7Q6N7eljh5tIVjklwrZ2wWYWt5Q8m9uF7WueMQYzEGnhkTfrV/wDRts6MU1ZEwnk3TuAvmbPp4r/mVX2c76uPnaYvbd+6GQy93BXX0cs+omcMw6e4N76QQjWw4gr5/S9Tly5bReZ1rj0/qmN/5dsuGlKxNed/8QrNw6wYQ6sYWgtuBDZxAN9cVgcznZb2/wCz62lI0DXt4aF0WXO7O1XgRKt79bIqJo4jTclyjJLkSEtBadecASDcDgvTfF9E1pERv7mIt9UTZS4Ll0DRoaiPLm2yqo7aLrTWELm+xt2tpfSYHTtpWxMkxuwPc9xs7G0AFoA5wbn0XXQ6yuiibikeGjr49QGpWOkw2xY+22t7mfH2tZrxe249oYp4iSuZelTd+ed0JiaDhDr84C1y0jXXRXyXeiE/s2Sv68OEebs/cs+zqls98bMLhoL3uOlenTk4HHubXA35ME99nV19SyDdCu/ct/Gz+6/Qv6Pi+6FX96trU9GGDkXyySEhjGDo1LncAtUx2vbtryxa1aRuXGH7m1xN+SaMv3jP7r4Nya7903XL6xmXZmuyUlXI9rXcnELi5bgkNuq5tfwCy/paJj8E0RaMvrADhz6Qcwus9Lk404W6rFXXdOtuMM3Hrb5xC175SMy6xzuxdF9Ge7D4oqhszA0ulBbzg42w63blrddCbRRfdCyxQNboLLz6epVtr7AEsT4ZACxwsLajoc08CFStg+iZjZ2vmm5RjTcMDC3FY3AcSV2B8YIssTKYApoYeQW4wZL6AvqoIiICIiAiIg0Nu0DainlhcLte0tIvb3rjG2vRzUxXMFpGnVrsnDrB0PuK7svJjHQg47Hu/Vn/ALUnuHxVpg2PVNo+SDAXFrhm8C2K/QOF1djCF6EYtZXaaccq9za+/N5MDvXPXrZXY7R2hGAJGMiaAAHhplbpxLb4fEK1fR2rLZQ0qzZKqQXFSLHjGxhHmvcbagCxqZT14YwfMNUrVbFhccbQY3/fjOEnvAZO8QVoyU1THqGzN6W2ZJ+E813gQgyUtTIzIuc/vWv5gBbcdWw63HvCiv0lB7TwwjVrwWOH8p+S+DaMJ9Uvd3Y3u94CDRd6OtmvJdgddxJOGV7Rcm5sAbBWTYeyoqWFsELQ1jSSB3jckk5k3JzUYyqk9iCpP8rY/e5wW/SVFWSA6FrW3zLpQXAdQaCCfFXc+skaRO929zqORkYgc8vYXB5cGx3BIwnU3yB04hVh29e0p/VdFEOiNmNw/nfzVc99dj/SaZwaPrGc9naNW+IuFzrYkuYaePxWqxEqs2z560DnTyO72D5DJZ2hjzzpA9w152Ij33UDvRVlsLYmuLXSuwlwyIbq6x4X08VG7V3WpYoBJDK7FqbE66DManNSdKu1DUU8gux8bh1OBWfNjgRcHUH5KHG59C+NvKQMEmEYpGXjkLrZuL2WJPavDt1pmD9XrahoAFmTBtQweJs73qIvdBViRv8AENQonebZD5rOYbEC1joc/cq5Rv2pFIA8Ur26F8bnsdbrjcLf+RV12ZOXtuemwGVx1GxW8eS2O3dVx6jBTPSaX4c7fu9WB2bSRwwyW9609qbty5OqJhBT3bixylxNtQ0aErrhCqe+2yYpnRGRpcGXIzNrngRxXqz/ALZy46TaIh8zJ0GLp8fd5nTept6IXNBjjqXtIFnCIgEcCMViVuR7ci9psrOt7CB5jJUgbQMOGNkcVtBkW8D0Gw0Sv3gkay74YiL/AHs/cbr4H8buNxPxOmv5hMxus/E6/wBOkRStcAWkEHQhe1TvRxWSSxzPeLNMnMAva2EXtfXM+5XFe3FfvpFvd9LDk/eUi/uIiLo6iIiAiIgIiICIiAiIgIiICWREHlzAdQPJfQF9RB8svqIg0qmsw5WXNNs0ojqSWizXnG3qPtDzz8V0ba+io28usXeP5SrWfIg979mVM8cUkAxuYHNcwEB3OtZ7QcjpmOtZt19jVR5L6S0xxx87C4jE9w9Xmgmzb559Cn9m6eS3RqrMeTbNW7R5MAtjkkJyAbh83FxAA61kbUuIBsdMx0dV9FpD9qFvVuiDVqKi2ZLR43KzbDqJDKMAe5pycbWbbp7exQUf2jxXQdneoFFbKxT04dqsyLMxExqWZiJjUoKfduBxuWN8yPcO1eRutTfuo/EYvjdT6+LnGDH7OMdNij+2GCjpWxtwt0WwiLpEadojXgREVU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data:image/jpeg;base64,/9j/4AAQSkZJRgABAQAAAQABAAD/2wCEAAkGBxATEhQSExQRFhUXFRgYFhYWFRcVGBkaFxUYGhYUFRYYHyggGBwnHhQUITEhJSkrLi4uGB8zODMsNygtLisBCgoKDg0OGxAQGy8lHyUsNDQsLC8wLy8sLCwsLCwvLCwsLywsKywsLS8uLCwsLC8rNywsLCwsLCwsLCwsLCwsLP/AABEIALkBDAMBIgACEQEDEQH/xAAcAAEAAgMBAQEAAAAAAAAAAAAABQYDBAcCAQj/xABEEAABAwIDAwgGBgoBBQEAAAABAAIDBBESITEFBkETIlFhcXKBkQcyQqGxwRQjNFKSshUkM1NigsLR4fBzFkOis/GD/8QAGQEBAQEBAQEAAAAAAAAAAAAAAAECAwQF/8QALhEBAAICAQMDAQUJAAAAAAAAAAECAxExBBIhQVGhImGB0eHwBRMUFTJCcbHB/9oADAMBAAIRAxEAPwDuKIiAiIgIiICIiAiIgIvhXFKvfPaEU0gbMSA91muAcLXOWiaHbEXI9nelOqBDZIY5e4Sx3zHuVmPpHphHidHK1/7slvxBOXhdXQuyw1VXHG3FI9rGji4gD3rk21/SPVSXEWGIdWZ8z/hU+srZZnYpHue7+IknwUHWds+kuihuIg+d38PNb4vPyBVG2v6S9oS3EZZA3oYMTvxuHyCg6DYlRObRRvf2AkDtOgVq2b6L6p9jK9kQ/G7yGXvUFfi3s2lqKubxwn4hbUe/u1W/99ru9G0/BdC2V6NKGKxfykrv4jhb+FvzJVV9M2xaelpopKeNsbnTYXFt8wWE2t4IIk+l3aEZs5sL/wD8z8it+h9MVS4gOpoj2Oc3+65cCTqVs0DTyje1B3nYnpGppbNmaYXHpOJn4tR4hXKGVrmhzSHNOYINwfFfnZrQcirbuVvJNTvZBcPic8DCfZxG12nXjoqOvoiICIiAiIgIiICIiAiIgIiICIsFdVsijdI82a0XJ1+CDOihWb10JIBnjaSLgPOD8ykaavhkzjkjf3Xtd8Cg2UREHwr8+7YgvLIQASHuy0vmciV+giuJbepHQyu5ZpZic8txCwIxag8dR5qwkqm/aUgu2xZbUNGHzK97OjfNI2Ngu9xs0Xtc9Ga3qmKN/tX7rlIbm0gNfTAcJL/haXfJJkhYdl+jGodYzyMjHENGN3yCt+zNwqCK12GV3TIb/wDiMlaUUVjggYwYWNa0DQNAA8gsiIgKu77brM2hC2JzyzC/G02uL2Is4dGasSIPzntHdyeCZ8AppnuabXZG5zXDg5ptmCFqzbKrBkaaZvbG8fJfpZFNLt+daHdjarzdsEuH+Jhb73EK27B3J2hykb5I42Br2uPPubAg6DsXXUTQIiKoIiICIiAiIgIiICIiAiIgKD32+wz90fmCnFB77/YZ+6PzBBR9k7PjkjJcG4hoTi0ABIuOGd18qN2KaU5tjDw24wSFpIOYOY95W/uzNaIi5HOueaXeyLfBTEDCQC4MdcesG2vnkLHqt5LXjSKxHu9MzOOetZ1NlDwPDJb8MO1mgFlW53VJG0nsNlMNjdiF2stYi9rEa5a9C9tyIOHgRmdM+jPzSNSIpu29sx6sppB3XMJ8ioLeyvrarBjpcGC+bH4r3twIFtFeWydVvgtZu0Yze4cPW1H3dSro25HLTOHrwvH8h+Nl0DcXbOzIoIxKYo52F/Oc0hwDnH2rdBCsGJhucJsL+yOAusApqaVoOFjgdLj/AHoU0LDS7apZPUngd1CRt/K63g4KizbtUTtY4/DLx94WFu6sLf2b5o+5K5vuvZTSugoufy7PrYxeKsqTbg/A8e8XV6o3EsYTqWgnttmoMyIiAiIgIiICIiAiIgIiICIiAiIgIiICIiAoLfj7DP3R+YKdUFvx9hqO6PzBBUd25Q1jsib5aOPDXLipiKrlaAGnKwtp81AbFxcnzXYedc81zri2nN07VNvALRk45D1bgpCFVVSutduK3G+EjyOayUlbI0EYOPtEv4cDfJfIDlazhb72qyKqzwTco5l2gWcNAQD2rXdtJ+LAIoycRAFncL9fQFno/Xb3gtal+0s77/yuWov28xtma7jlk+kSaGl8i4fJYBVNGX0ScAdF/wCyscjg0FxIAAJJOQAGpKrFLvGar6SKcloijxMedXOuTex9nm2t1rpObHHNfmXKYtHqyO2hDleKpFv4R/vBefp1LpeduVs2dVuHUqVLvZXuOLlnDqAAHlZWrcfbsk4kjmOJwIIcQNHcD4hZrmw2nXZ8/ksd/v8ACTi2hC7mNebm4F2OHDS6tND+zZ3G/Bc6LP193QJj+RdFof2bO634BYtasz9Ma/X3OsRMcs6IiyoiIgIiICIiAiIgIiICIiAiIgIiICIiAoLfj7DUdwfmCnVBb8/Yajuf1BBUN3XfVHNw5wvYXuLDLLNS8lsIuXDIaDPytf3KE3dbdl8eGzgePV0KwVT8nFp4Eg2vnbKw49iQMcGl7uOftZH4DJZFEtfPZpL352v9Wwa4b3ucva814iMwIDpJL4m5ERtxDmXy6PW8z1K1+qJn2J8T2p+j9dveC1KE/rTe+/8AK5bdJ67e8FobPP603vyflcs35hqOJUTeraj56mQlxwhxY1t7ANabaeZU/wCjGMkVR6Wtb+ZVra1I9tRIxzTj5R2QF73NxYeKu26ccdBA+SpkYx8nOwFwxWaMgG8T/debFO77eWlZtdQaqMskew+y4jyOS3N3JHNq4bXzdY9YIOq3N8aS0jaljSIqhoe2/suI5zT0dPitvcrZ1iaiQOacNobi2Iu5uJvTbTxW6U3kiIddzETVMNH66/8A5nflXQKH9mzut+C580/rjv8Alf8AlK6DQ/s2dxvwXWvq6T6M6Ii0giIgIiICIiAiIgIiICIiAiIgIiICIiAoLfn7BUdz+oKdUFvz9gqO5/UEFM3cvyWX3vkFOgXaAeIt5hQO7J+q/m+QU6zQdiDyadtrAAYSAOOQ6OnQZrEIml+IkDCCMwDjJsQ6+o0AWeNgbkPmfivIhZe+EX6VKViu0mN27vVuUnrt7wUbs0/rbe/J+VykaT1294KK2Y79bHek+DkvzDUcSsDaZhncSBcsa6/HK7dfALkG8VUZamZ5z55DeoNNgB5LsxiOMOFrYHNPTmQR81zTYW7b5JnSzNIgjc55Jyx4STZvSDbVYt7Pb0VqU7r29IT29W8TKSmigDWPlMbLNeMTWiw5xHTlkFpbtbdfWtcyZjDLDaRmEYQWjIsIGh6LdSo21a588z5nXL3u5rfujRot2WyXQtwdgup2GSQWkfqOLW8Aes6q1tO/DwWnzt4hlDqsuacjI4j8JXRqD9mzuN+AXN2fbT/yv/KV0ig/Zs7jfgFa+rU+jOiItIIiICIiAiIgIiICIiAiIgIiICIiAiL4g+qB36+wVHc/qCz7b3lo6RpdUTRssDle7jboaMyoPePeGmqKSWOJxJkYMN2kA3IOqCvbsH6k975BTzNB2BV7YkrYoy17he98rngOpSjdqQWHPGnQf7KpuG/dLrR/SsH3x5H+yzU9bG8kMcHEcAgkKP1294KF2Q79c8ZfgVM0Xrt7wWM8m1xLWtBucwM8znmpMeYXfiU6HLFUOYWOaSAC0jzFlCTVBIteyNa3MYnOueAJ8rJKRCP2Lu3SU7g+5fL0vIOE29kAW8VOiuYOaL9vhdYIaJ3sxO7XG3V09CzDZUh1LW9QuUiNcGkc2gh5Qyc4uJc7XIEtPAK40J+rZ3G/AKuihY11sTiQMzoBcLOal1gBoAAL9XUoqw4x0jzWOSpYOPkoASu6fcF6PPy0dw6D2oJb9Is/0heajaQboPP/AAoNrsyCLEarKyS2Wo4j+yDdG1Hf6At2lrmuVen5jratIu0/JbEJtzr9nWgshcEDh0quPqHHj80bO8cb/wC9SCyIo+hrr5FSCoIiICIiAiIgIiICid4690UXM9d5wt6esj/eKllAbTGOrhZwaL+Nyfk1BFbU9H1NUwCOV0jZMyZGEXu7VpuDdtwDbqUPtncaOlpXyiaV3JMFmkAXtYWuCumKB36+wVHc/qCcHLmuydlNmZjxvGdungD81vf9LNtcSvvbiP8AK+btOtDoTz7ZdgzPUrGzQdgVTUOebx05owwyPu17i0FoOtr5hT+6Oz3jDUFwwvjBaM72dncg6Ka2lsuCoaGzRte0G4Dr5HS4stqKMNAa0WAAAA4AZAKmm1Reu3vBbo2OwklznG5vbQe5aMBwuaXENGLUkD4ptPfCiiDgJo3SWOFrbvu7gCWggZqCXi2dC3RjfHP4rZa0DQAdioj97ZwCTNSmzb25CcXNr4b4sui/uVcq9+tpTEthLWdAijxON+guBPuCkp3OuveALkgDpJt8VBbY3voYGuxTxlwHqsu93k29vFc8h3T2zV5ycsAfameGtt3Dd3uVU2uBC+SF+D6t7mOIPFupHFJWHaaCfFCx2f1gxm+R52Yv7vJbDVG7uVrJ6SnljN2mMDsLea4eBaR4KTaoS9ELxdZAVieUHmuPqv4kWPgjXZLX2pPgjBPstc8/Fc9i9KYAt9EeTwtK23vQdIrM2MH8dh4rNIc7cBkq1u9vF9Mhjl5MstI4ObfFmDrfsKsjxme2/mg+tC+uCNK9EoPMcliD/tlYqV92g+CrBHDrVloRZgRWwiIqCIiAiIgIiIChDnW9g/p/yptQcWda7qH9IVhJTigt+fsFR3P6gp1aO29niogkgLsONtsVr267KK5luzKGwkkgDFne2mEX1W1U710MYAMmN1vVj55v0XbeymoPRpRnCZ3SS24YixniGnPzVj2bu9RwC0MELOsNF/xHMoKANv1EjSaagqHgAnE8YBkFUJt+q6U4Q5sJ4sawBw7cQJv5L9A2UZtmkiEUsvJxl7YnkOwtxZMJ9a10HEarYtXKA6SrgOIA2dK4lt/vZEXW5TblytpKmqM0ThAyQ2Zd+MsjxgNcQLA3C0opoXMDhV5BjSbwTnCCAM7NI14q77rPa/ZW0msdjAMwDsJZcilivzXZjMFb1O/NeGIt9qgT17cDntpwXWdzA6U4bNu15IyIvcWur/vaKamhomNhbhcHEtYXR3PJXxOwZu4+d1CmwjdhwgujF7BovfHdSPpNq54voPIkB3ISA3axw9WOws8WBxYc9V5+l6iM++2Na/BvLinHHmd7/Fo7D2pF9JgwRlrjPGMXKyEgOeGuGE5EEEjPpU/WeiakmqJZ5ZZXco9zy0WbYu4XzVLotoVbp6e2MwGenxudFC04hI3E27Be2PCu7rvaPHmds0lSNm7Kiom/R2NLYrkjMusTqbk8Vs1tQ2Jhe/1csxne/QrDtKCNw52q5P6S9qPpuSYyzmuxOLTfhYC1u1YalZGbzUxyBf8AhXtu3qe+eO3d16lxt+9sjLnk2ddsV1i/64k/dt8ijLrW2trwvimzdcxuA5v8JsFxCOmjcC50ga4aNwuJNhlYjJTkO9sr7jCwd7EtGWojv+zgPYXWPuCG09u3X17KRraQxj655fjsCRhADQSOnPwVm2L6SWhxgrWcnIw4S9ubfEdGeoVKpd4HRgMayAC/BzrZ+Ck9k7LZtHlXva1r22bcE4TlkcWoPBF269S1UcjQ+NzXNPEG4WW64xJBW7McZGukAthb0dRcPVfkDmpDYvpSq2ztNRgfCSA5oYGuA4uDm2z42QdioKIuNz/8/wAqeaLZLWpqlpytZbSKIiKgiIgIiIC+FRu821TS0s1QG4jGwuw3tfqvw1VDoPSqJebgZG77rifcdEHTlX6GdpqnuF7HEBlxGR+BVcn32qM7cl2AZ+8rxHtCSOFk4ccZu45AgYib3A7VYSZdGzTNUrZ+/wDFcNmaRnbE0ZdpBV1BUUzTNfUQfM1obfB+i1H/AAyf+tykFrV7Q6N7eljh5tIVjklwrZ2wWYWt5Q8m9uF7WueMQYzEGnhkTfrV/wDRts6MU1ZEwnk3TuAvmbPp4r/mVX2c76uPnaYvbd+6GQy93BXX0cs+omcMw6e4N76QQjWw4gr5/S9Tly5bReZ1rj0/qmN/5dsuGlKxNed/8QrNw6wYQ6sYWgtuBDZxAN9cVgcznZb2/wCz62lI0DXt4aF0WXO7O1XgRKt79bIqJo4jTclyjJLkSEtBadecASDcDgvTfF9E1pERv7mIt9UTZS4Ll0DRoaiPLm2yqo7aLrTWELm+xt2tpfSYHTtpWxMkxuwPc9xs7G0AFoA5wbn0XXQ6yuiibikeGjr49QGpWOkw2xY+22t7mfH2tZrxe249oYp4iSuZelTd+ed0JiaDhDr84C1y0jXXRXyXeiE/s2Sv68OEebs/cs+zqls98bMLhoL3uOlenTk4HHubXA35ME99nV19SyDdCu/ct/Gz+6/Qv6Pi+6FX96trU9GGDkXyySEhjGDo1LncAtUx2vbtryxa1aRuXGH7m1xN+SaMv3jP7r4Nya7903XL6xmXZmuyUlXI9rXcnELi5bgkNuq5tfwCy/paJj8E0RaMvrADhz6Qcwus9Lk404W6rFXXdOtuMM3Hrb5xC175SMy6xzuxdF9Ge7D4oqhszA0ulBbzg42w63blrddCbRRfdCyxQNboLLz6epVtr7AEsT4ZACxwsLajoc08CFStg+iZjZ2vmm5RjTcMDC3FY3AcSV2B8YIssTKYApoYeQW4wZL6AvqoIiICIiAiIg0Nu0DainlhcLte0tIvb3rjG2vRzUxXMFpGnVrsnDrB0PuK7svJjHQg47Hu/Vn/ALUnuHxVpg2PVNo+SDAXFrhm8C2K/QOF1djCF6EYtZXaaccq9za+/N5MDvXPXrZXY7R2hGAJGMiaAAHhplbpxLb4fEK1fR2rLZQ0qzZKqQXFSLHjGxhHmvcbagCxqZT14YwfMNUrVbFhccbQY3/fjOEnvAZO8QVoyU1THqGzN6W2ZJ+E813gQgyUtTIzIuc/vWv5gBbcdWw63HvCiv0lB7TwwjVrwWOH8p+S+DaMJ9Uvd3Y3u94CDRd6OtmvJdgddxJOGV7Rcm5sAbBWTYeyoqWFsELQ1jSSB3jckk5k3JzUYyqk9iCpP8rY/e5wW/SVFWSA6FrW3zLpQXAdQaCCfFXc+skaRO929zqORkYgc8vYXB5cGx3BIwnU3yB04hVh29e0p/VdFEOiNmNw/nfzVc99dj/SaZwaPrGc9naNW+IuFzrYkuYaePxWqxEqs2z560DnTyO72D5DJZ2hjzzpA9w152Ij33UDvRVlsLYmuLXSuwlwyIbq6x4X08VG7V3WpYoBJDK7FqbE66DManNSdKu1DUU8gux8bh1OBWfNjgRcHUH5KHG59C+NvKQMEmEYpGXjkLrZuL2WJPavDt1pmD9XrahoAFmTBtQweJs73qIvdBViRv8AENQonebZD5rOYbEC1joc/cq5Rv2pFIA8Ur26F8bnsdbrjcLf+RV12ZOXtuemwGVx1GxW8eS2O3dVx6jBTPSaX4c7fu9WB2bSRwwyW9609qbty5OqJhBT3bixylxNtQ0aErrhCqe+2yYpnRGRpcGXIzNrngRxXqz/ALZy46TaIh8zJ0GLp8fd5nTept6IXNBjjqXtIFnCIgEcCMViVuR7ci9psrOt7CB5jJUgbQMOGNkcVtBkW8D0Gw0Sv3gkay74YiL/AHs/cbr4H8buNxPxOmv5hMxus/E6/wBOkRStcAWkEHQhe1TvRxWSSxzPeLNMnMAva2EXtfXM+5XFe3FfvpFvd9LDk/eUi/uIiLo6iIiAiIgIiICIiAiIgIiICWREHlzAdQPJfQF9RB8svqIg0qmsw5WXNNs0ojqSWizXnG3qPtDzz8V0ba+io28usXeP5SrWfIg979mVM8cUkAxuYHNcwEB3OtZ7QcjpmOtZt19jVR5L6S0xxx87C4jE9w9Xmgmzb559Cn9m6eS3RqrMeTbNW7R5MAtjkkJyAbh83FxAA61kbUuIBsdMx0dV9FpD9qFvVuiDVqKi2ZLR43KzbDqJDKMAe5pycbWbbp7exQUf2jxXQdneoFFbKxT04dqsyLMxExqWZiJjUoKfduBxuWN8yPcO1eRutTfuo/EYvjdT6+LnGDH7OMdNij+2GCjpWxtwt0WwiLpEadojXgREVU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LIM Lavagna Multimedi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596" y="3714752"/>
            <a:ext cx="4143404" cy="2860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hlinkClick r:id="rId2"/>
            </a:endParaRPr>
          </a:p>
          <a:p>
            <a:r>
              <a:rPr lang="en-GB" dirty="0" smtClean="0"/>
              <a:t>Link Video 1</a:t>
            </a:r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http://www.youtube.com/watch?v=-ct5Tl8Zv5o&amp;feature=related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http://www.maestraanna.it/LIM.php</a:t>
            </a:r>
            <a:endParaRPr lang="en-GB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Esempi</a:t>
            </a:r>
            <a:endParaRPr lang="en-GB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5715008" y="6286496"/>
            <a:ext cx="2643206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Dr. Filippo Cavallo</a:t>
            </a:r>
          </a:p>
          <a:p>
            <a:pPr>
              <a:buNone/>
            </a:pPr>
            <a:r>
              <a:rPr lang="it-IT" sz="1400" dirty="0" smtClean="0"/>
              <a:t>E-mail: cvlfpp@tiscali.it</a:t>
            </a:r>
            <a:endParaRPr lang="it-IT" sz="1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85752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Fine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2214546" y="1142984"/>
            <a:ext cx="6000792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/>
              <a:t>Dr. Filippo Cavallo</a:t>
            </a:r>
          </a:p>
          <a:p>
            <a:pPr>
              <a:buNone/>
            </a:pPr>
            <a:r>
              <a:rPr lang="it-IT" sz="2400" dirty="0" err="1" smtClean="0"/>
              <a:t>MSc</a:t>
            </a:r>
            <a:r>
              <a:rPr lang="it-IT" sz="2400" dirty="0" smtClean="0"/>
              <a:t> </a:t>
            </a:r>
            <a:r>
              <a:rPr lang="it-IT" sz="2400" dirty="0" err="1" smtClean="0"/>
              <a:t>Electronics</a:t>
            </a:r>
            <a:r>
              <a:rPr lang="it-IT" sz="2400" dirty="0" smtClean="0"/>
              <a:t> </a:t>
            </a:r>
            <a:r>
              <a:rPr lang="it-IT" sz="2400" dirty="0" err="1" smtClean="0"/>
              <a:t>Engineering</a:t>
            </a: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err="1" smtClean="0"/>
              <a:t>PhD</a:t>
            </a:r>
            <a:r>
              <a:rPr lang="it-IT" sz="2400" dirty="0" smtClean="0"/>
              <a:t> </a:t>
            </a:r>
            <a:r>
              <a:rPr lang="it-IT" sz="2400" dirty="0" err="1" smtClean="0"/>
              <a:t>BioEngineering</a:t>
            </a:r>
            <a:r>
              <a:rPr lang="it-IT" sz="2400" dirty="0" smtClean="0"/>
              <a:t>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err="1" smtClean="0"/>
              <a:t>Assistant</a:t>
            </a:r>
            <a:r>
              <a:rPr lang="it-IT" sz="2400" dirty="0" smtClean="0"/>
              <a:t> Professor </a:t>
            </a:r>
          </a:p>
          <a:p>
            <a:pPr>
              <a:buNone/>
            </a:pPr>
            <a:r>
              <a:rPr lang="it-IT" sz="2400" dirty="0" smtClean="0"/>
              <a:t>The BioRobotics Institute </a:t>
            </a:r>
          </a:p>
          <a:p>
            <a:pPr>
              <a:buNone/>
            </a:pPr>
            <a:r>
              <a:rPr lang="it-IT" sz="2400" dirty="0" smtClean="0"/>
              <a:t>Scuola Superiore Sant'Anna </a:t>
            </a:r>
          </a:p>
          <a:p>
            <a:pPr>
              <a:buNone/>
            </a:pPr>
            <a:r>
              <a:rPr lang="it-IT" sz="2400" dirty="0" smtClean="0"/>
              <a:t>Viale Rinaldo Piaggio, 34 56025 </a:t>
            </a:r>
          </a:p>
          <a:p>
            <a:pPr>
              <a:buNone/>
            </a:pPr>
            <a:r>
              <a:rPr lang="it-IT" sz="2400" dirty="0" smtClean="0"/>
              <a:t>Pontedera, Pisa - ITALY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E-mail: </a:t>
            </a:r>
            <a:r>
              <a:rPr lang="it-IT" sz="2400" dirty="0" smtClean="0">
                <a:hlinkClick r:id="rId2"/>
              </a:rPr>
              <a:t>cvlfpp@tiscali.it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Contatti</a:t>
            </a:r>
            <a:endParaRPr lang="en-US" sz="32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2944" y="4214818"/>
            <a:ext cx="8001056" cy="21931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La </a:t>
            </a:r>
            <a:r>
              <a:rPr lang="it-IT" b="1" i="1" dirty="0" smtClean="0">
                <a:solidFill>
                  <a:srgbClr val="FF0000"/>
                </a:solidFill>
              </a:rPr>
              <a:t>Lavagna Interattiva Multimediale</a:t>
            </a:r>
            <a:r>
              <a:rPr lang="it-IT" dirty="0" smtClean="0"/>
              <a:t> (</a:t>
            </a:r>
            <a:r>
              <a:rPr lang="it-IT" b="1" dirty="0" smtClean="0">
                <a:solidFill>
                  <a:srgbClr val="FF0000"/>
                </a:solidFill>
              </a:rPr>
              <a:t>LIM</a:t>
            </a:r>
            <a:r>
              <a:rPr lang="it-IT" dirty="0" smtClean="0"/>
              <a:t>) è un dispositivo nato per rendere la didattica più interattiva sfruttando le potenzialità dei Computer.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i="1" dirty="0" smtClean="0">
                <a:solidFill>
                  <a:srgbClr val="0070C0"/>
                </a:solidFill>
              </a:rPr>
              <a:t>“La LIM è un PC a forma di lavagna!”</a:t>
            </a:r>
            <a:r>
              <a:rPr lang="it-IT" dirty="0" smtClean="0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Funzionalità</a:t>
            </a:r>
            <a:endParaRPr lang="en-GB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14282" y="2714620"/>
            <a:ext cx="20162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Lavagna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tradizionale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563888" y="2852936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516216" y="3429000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roce 6"/>
          <p:cNvSpPr/>
          <p:nvPr/>
        </p:nvSpPr>
        <p:spPr>
          <a:xfrm>
            <a:off x="2571736" y="1643050"/>
            <a:ext cx="576064" cy="576064"/>
          </a:xfrm>
          <a:prstGeom prst="plus">
            <a:avLst>
              <a:gd name="adj" fmla="val 395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7"/>
          <p:cNvSpPr/>
          <p:nvPr/>
        </p:nvSpPr>
        <p:spPr>
          <a:xfrm>
            <a:off x="5868144" y="1714488"/>
            <a:ext cx="57606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8"/>
          <p:cNvSpPr/>
          <p:nvPr/>
        </p:nvSpPr>
        <p:spPr>
          <a:xfrm>
            <a:off x="5876528" y="1938896"/>
            <a:ext cx="57606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1986303" cy="148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214422"/>
            <a:ext cx="1941173" cy="155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7899" y="952458"/>
            <a:ext cx="2274581" cy="25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Componenti</a:t>
            </a:r>
            <a:r>
              <a:rPr lang="en-GB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principali</a:t>
            </a:r>
            <a:endParaRPr lang="en-GB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6779" y="1000108"/>
            <a:ext cx="3007221" cy="300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3395" y="4067406"/>
            <a:ext cx="2490605" cy="279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3643306" y="4214818"/>
            <a:ext cx="2016224" cy="95410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3) </a:t>
            </a:r>
          </a:p>
          <a:p>
            <a:pPr algn="ctr"/>
            <a:r>
              <a:rPr lang="it-IT" sz="2800" dirty="0" smtClean="0"/>
              <a:t>Proiettore</a:t>
            </a:r>
            <a:endParaRPr lang="en-GB" sz="2800" dirty="0"/>
          </a:p>
        </p:txBody>
      </p:sp>
      <p:cxnSp>
        <p:nvCxnSpPr>
          <p:cNvPr id="18" name="Connettore 2 17"/>
          <p:cNvCxnSpPr>
            <a:stCxn id="14" idx="3"/>
          </p:cNvCxnSpPr>
          <p:nvPr/>
        </p:nvCxnSpPr>
        <p:spPr>
          <a:xfrm flipV="1">
            <a:off x="5659530" y="4429132"/>
            <a:ext cx="1127048" cy="2627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357422" y="1928802"/>
            <a:ext cx="3170632" cy="9541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1) </a:t>
            </a:r>
            <a:r>
              <a:rPr lang="it-IT" sz="2800" dirty="0" smtClean="0"/>
              <a:t>PC + software speciale</a:t>
            </a:r>
            <a:endParaRPr lang="en-GB" sz="2800" dirty="0"/>
          </a:p>
        </p:txBody>
      </p:sp>
      <p:cxnSp>
        <p:nvCxnSpPr>
          <p:cNvPr id="23" name="Connettore 2 22"/>
          <p:cNvCxnSpPr>
            <a:stCxn id="21" idx="3"/>
          </p:cNvCxnSpPr>
          <p:nvPr/>
        </p:nvCxnSpPr>
        <p:spPr>
          <a:xfrm>
            <a:off x="5528054" y="2405856"/>
            <a:ext cx="1187086" cy="5230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79512" y="3332149"/>
            <a:ext cx="2463662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2)</a:t>
            </a:r>
            <a:r>
              <a:rPr lang="it-IT" sz="2800" dirty="0" smtClean="0"/>
              <a:t> Schermo </a:t>
            </a:r>
            <a:br>
              <a:rPr lang="it-IT" sz="2800" dirty="0" smtClean="0"/>
            </a:br>
            <a:r>
              <a:rPr lang="it-IT" sz="2800" dirty="0" err="1" smtClean="0"/>
              <a:t>TouchScreen</a:t>
            </a:r>
            <a:endParaRPr lang="en-GB" sz="2800" dirty="0"/>
          </a:p>
        </p:txBody>
      </p:sp>
      <p:cxnSp>
        <p:nvCxnSpPr>
          <p:cNvPr id="26" name="Forma 25"/>
          <p:cNvCxnSpPr>
            <a:stCxn id="24" idx="0"/>
          </p:cNvCxnSpPr>
          <p:nvPr/>
        </p:nvCxnSpPr>
        <p:spPr>
          <a:xfrm rot="5400000" flipH="1" flipV="1">
            <a:off x="2897221" y="14295"/>
            <a:ext cx="1831977" cy="4803733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Forma 27"/>
          <p:cNvCxnSpPr>
            <a:stCxn id="24" idx="2"/>
          </p:cNvCxnSpPr>
          <p:nvPr/>
        </p:nvCxnSpPr>
        <p:spPr>
          <a:xfrm rot="16200000" flipH="1">
            <a:off x="3777490" y="1920108"/>
            <a:ext cx="1357322" cy="6089617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>
            <a:stCxn id="14" idx="0"/>
          </p:cNvCxnSpPr>
          <p:nvPr/>
        </p:nvCxnSpPr>
        <p:spPr>
          <a:xfrm rot="5400000" flipH="1" flipV="1">
            <a:off x="5969032" y="2111386"/>
            <a:ext cx="785818" cy="3421046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Superficie interattiva (mani, appositi pennarelli)</a:t>
            </a:r>
          </a:p>
          <a:p>
            <a:pPr lvl="1"/>
            <a:r>
              <a:rPr lang="it-IT" dirty="0" smtClean="0"/>
              <a:t>retroproiettate (grandi schermi per presentazioni),</a:t>
            </a:r>
          </a:p>
          <a:p>
            <a:pPr lvl="1"/>
            <a:r>
              <a:rPr lang="it-IT" dirty="0" smtClean="0"/>
              <a:t>a proiezione frontale (connesse con PC e Proiettore),</a:t>
            </a:r>
          </a:p>
          <a:p>
            <a:pPr lvl="1"/>
            <a:r>
              <a:rPr lang="it-IT" dirty="0" smtClean="0"/>
              <a:t>schermi interattivi (</a:t>
            </a:r>
            <a:r>
              <a:rPr lang="it-IT" dirty="0" err="1" smtClean="0"/>
              <a:t>touch</a:t>
            </a:r>
            <a:r>
              <a:rPr lang="it-IT" dirty="0" smtClean="0"/>
              <a:t> </a:t>
            </a:r>
            <a:r>
              <a:rPr lang="it-IT" dirty="0" err="1" smtClean="0"/>
              <a:t>screen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Hardware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6386" name="AutoShape 2" descr="data:image/jpeg;base64,/9j/4AAQSkZJRgABAQAAAQABAAD/2wCEAAkGBhQQEBQUEhQUFBQWFBcYFRQVFRQVFhcXFBcXFRgXFRQYHCYeFxkjGRUUHy8gIycpLywsFR4xNTAqNSYrLCkBCQoKDgwOGg8PGiwkHyUqKSwvLC0sLCksLCktLCwpLCwsKSwsKSwpLCwsLCwpLCwpKSwsLCksLCksLCwsLCksLP/AABEIAOEA4AMBIgACEQEDEQH/xAAcAAABBQEBAQAAAAAAAAAAAAAAAwQFBgcCAQj/xABPEAABAwEEBAoECgULBAMAAAABAAIDEQQSITEFBkFxBxMiMlFhgZGhsUJywdEUIzNSU4KSssLwYnOi0uEWJDQ1Q0SDk5SjsyVUZIQVF2P/xAAbAQACAwEBAQAAAAAAAAAAAAAAAQIDBAUGB//EADARAAICAQMDAgQFBAMAAAAAAAABAhEDBBIhEzFRBUEUImFxI0KBobEyweHwM0NS/9oADAMBAAIRAxEAPwDcUIQgAQhCABCEIAEIQgAULb9cLLC9zHy8tuBa1j3kHoN1pUyVi+smkmG1zm+D8a7I1yNMKbkwL3PwlWcc2Od/1GsH7bgfBR0/CifQs/a+UeTWnzWfOtwOQcdzT7Vy61O2Ru7aD2ooC5T8JNqdzWwM+q958XDyUdaNdbY7Oct9RkbfGhPioBk44x0ZID2gVHQSKkV6l1JMwAVdjXHFvX/BMDvT+ttrhbA6O0zBzjKXEvJrdLAKg4UGOHWn+g+E+3ShzHPZURvcHiNt74sXqGuFKA4qr60ShzLPdypL/wAnTTHCi51aNDIdgs83iKe1IDX9WOEGO0cVE9zhOQAaso1zqY3SMBkehXVhqFg2o/K0hZ/XPg1xW8RDBIDtCEIAEIQgAQhCABCEIAEIQgAQhCABCEIAEIQgAQhCAI/T9q4qzSu2hhA3u5I8SsgbZANgHYFpWvVppC1nz3+DRXzLVReIJyBO5NARxiXMUYvCuWZ3DE+AT6ezFuDgQegqO0m4ss1oeMxEWt9aSkY8z3JiKjo63ttDnvIF4vJPaTdPd5KRMYpRV7RNlew3qUwpjkU6k0zIM2gdh9qQybFl4+N0PpVvw/rAMWbngU9YMTPRBpDaT/4r/FzB7VDu0+8EYkHqFMeohORp1zrwON/B5utBcCQ7lEZ4gHsQBP8ABZ/WcA/WO7mOX0RHksm1A1EME0NrL24xkhga6vxrOkmmFehavCcEgFEIQgAQhCABCEIAEIQgAQuHTNGZA3kLprwcRiOpAHqEIQAIQhAAheVQgD1CRltbG857W73AeaZy6x2Zuc8XY8HwCAG2n9XzaXMIfdugilKjGhr4KPi1KLf7UiudKivcns2vFkbnLXcx58aKOtHCjY2ek4/YH3nBMBy3UeM4vcXd/mSvNJ8H9nni4usjBWvIcBUjIuBBrRQs/DJZhzWE73D8IKj5uGkehCP2z7AgRmmsOjHWe0zRXnERyOaCaYhpIB7qKFMg21KtWltKR2ieSZ0cl6RxcQKNbU9FTWiYlkRx+DV9aQ+QCAICScBrgBsK+kdEauxCKMthjFY2GojZtaNtFhzXAZQWcbwXJ6/TNpf/AGmFKUAc4dziUDN5+LjHKcxo63NHmVw/WaysztEO4SNJ7gSsHZZrQ/6Q1+bEB4hqXboC1PzE53uLfMhIDaJNebIP7Uu9WOU+IbRR9o4ULIz557GN++4LKhqVO7Ng+s8H2lOI+DyU7Im/aPkEAXyfhjszcm13yM/BeUfPw1N9GNvfK78AVfh4OH7XtG5hPmQn0PBw30pH9jWj3oAUl4ZJncyMD/DPm5/sTOXhStjsgR2Rt/CVKQcH0AzMh3vA8gn0WplmHoA73PPtQBUJtfLc/wBNw/xD+ENTC0aftb8HTDLMPe/zctKi1cs7coo/sA+dUsNEMBqBSlQA0NaBXqaBl05osCgaGa97GucC4kGpDTjiVqmpZIsrGkUxfnh6RUTZm0FBWg6+tWLQ3NHb5pgSqChBSAoevGvcthe8MEd1rWnlNJJLhln00GSqsfCNpCZt5vFsB2l0baYV2trkrRr5o2KUvvsa6pjrXbSmGaaWXVeBoaLrOaKYNr151TFZUrVrppAnGYDqa8n7pCj5dK2yXOWR25rnedVpQ0NGz0abMAAa5Y0GGK6hs7CMBlTO8NgO09BCVgZcbDanfTfZDfGgXQ0DO7O/9aT2VWpGBtRRlQRWtAR4rl0wYRg0AnEktF3JHI1zwZnHqZK70W9pLvIFPYdQJD0Dcxx86K72/WCGNppNDe+a6RjcOo3sUxfrtZmmjrRDlm1xdjTKgaTnXHcrFim+yI7kQkXB67a53Y1o8ynkXB63a5x+s0eTUo/hDsgIJmcaDG5HJQnHY5uWPTsTbSHCNZXxuazjauGZFPN2HYprT5X+Vi3ryP4tQ4Rnjve8+VE6j1Os7fQb3E+ZVb0br22Jga2N0lK5yNANaUJ5JJPJ8SpeDWOSSNt2McvO8841wIcQBUKGTFLGrkHUiTEegIGegwYV5jBh05JxFZY6C7jXKh92xVm26ftYDuREGkEk4uBA6OVkou1aYtgPy0EZIunkMwpsxBUIxv3Dei9h8VAQKhzroOJBO/ozSjHMLnNAFW0rgNqyq0aVtpqPh2AbUBgAFRUXRdaKYAd6bSvmcOXbLQcBUC/iTXI3tyu6Kf5hb0a/DMS2pYW4gUNBnTH89C8l0hE3nSxt3vYPMrFBY2vA4x9oJwvCtRnjQk9H56VmaKhpyY31pgXEYdeGf57DpQXdi6hrUmsllbnaIvtg+SROtll2Sh25rz7Fn8FjYObEBliXE5EH2eKloXMHoRjDDa7sxrXNUyUV2F1GWoa1QnmiRxOAAZiT0AE4lNNE69xWqRzImSEtANTdFaua2jRUlx5VdwKrNr066wCQsY1zpYiyG0AuJiJNHNpzWOuhxoCTUNJNMFHcH+kXC2NjbRr5Q9kcgY0mN72XQ/c1oOA7erdj0v4blJC6jujWbXHKHGOIMdIADdeXsbQ1oBJdILsK0GxUHTWv9ssz7kllZEcaXuMIIrSrThUYLRrHqtDHeLr8r30BkleXPpndYRS4MK0bTHFVHhM1ZJjhdEw3WvuyyPlc6619wMNXuJDQ8nLpPSoYOnv2yVkp7qtD3V23Ons8crqBz23jTAVJOVVcNC8wdvmVSdVYiyyQtObWUO8Eg+Ku2heYO3zKz5ElJ0WR7EqhCFWMomvTucOl7Bj10S8Nna1oq0EhtKtApToqNiZa+vzpUnjWYDM02BN9Jzyixl0V8Sei0UvHEC6c+k9yfd0KrJaCUuPNbhldcCfPDYqpwi2mSKyXo3ujJlY3kG7gWvJFRuHcmmh59Iunj42KQRlwvktfQMpiTjQHJOeFAE2VoAJ+PZgMco3rTjxdPLFNpkJP5WZvDpBz3jjpZizG9R7icjSlSRUmnevHxxHG8/LIiprdGZy517uXsGipn82GZ26J58gn9m1RtriC2yWg47YnjzAXbuK5sy8jOexRsFS2TEEtrdBxa27VuzG/vFKdKb8exrmODMn1IJqC0EXWnsz3q6O1Dt1yscct53Pa4sbWhwzcKUFelIwcFlvdnFG31pY/ZVVdeHu/3JbWVOW2NcXERMBJcd17ABopQUrhuXrtI41DGAVrS6KZtNO9viVe4eCK1nnGzt+s4+TU+h4Hpts8A3Rud50UfiMK9x7JGZyWpz6A0wJpdAHONTkp/VzSU7ORcL2V9Lk3esOOxXyDgjcM7VT1IG+1yc//AFDGflLVaXDoAY0eRVGXPgnHbLsPpyKLpvWGOOQtjaH4CpDsAdoyUW7WUnONtN5r3rTRwUaOj58kh9aZjfYEpHqzoWA4vs9R8+0tPhfWePw0e0Wx9ORnOkoyLOydgAa40uuGNerpChP/AJWQZEDcAtktlv0GaCSWyPu5AvLwNwBITb+U+gYuaLMfVsznePFqyOWC/wCsOm/JlUOn3DB11w7Ae8KVs+jDbGOdZ3SB7RUxkuPcVobOE3RTMI2OP6uy0y3gJN/DZYxgyK0H6kbfxqTyv8uOh7F5MrZoW1POEFoduilPsV04M9UJ22wyWizyxsbE4sdIxzBfJaBQkZgFxGGxS8vDjF6NllPrSMHkCmU3Dk70LI360x9jE55M04uKjQJRT7j7XTVK1SwWazWSE8VGHl1ZmnEvNAXOc29XnHDaOhV3R/BbpJj2vYI43tILXccKgj1QUvaOHG1ejZoBvdI7yITKbhpt55rbO3dG4+b0ofERjtSQ3GLZZbfqLpW1PY+e1xBzOZdc8Xa5kBjAAetWr+T9ol0fJZbTLG97mXBM1r60woXhx5TsM8KrIpuF3STspmN9WGP2grVeDPWGa3aPEtoIdIJXsLgA28G3SCQMK8qmHQqMyyRScq48EopDXRdi4iNsVb1wXa0pW6aVpsVs0LzB2+ZVdHOd6zvMqxaF5g7fMrHJ2yxEohC8URmf68c7/GZnlknVkl4uIHjOLz5QoNvXswTXXXn7R8cMRnkcl5bNH8dZeK4zi71RxjgXUxJyBFSd6Kt8iQ9GkWOdTj3PqQLt8kGuQICkNFfLO/PosVN0NqVHZ5mSC18c5pwYIi2tRdOJeaUBrkrnoofGv7fKNWTjGL+V2JEVrPr8bJIY2wGS7SrjJdFSA6gAaa4EKp2rhomHNssQ9aR58gFL6wRtfabQ12Ivj/jjxHWs/wBN6JLHEZ7QekHIrDptZGWeWKa9zuQ0OOWFSXeiXl4arYcorM36sjvxprNwu6QdzXxN3Qt/ESqrLZ3UpQ0HV0pNtkd0eS9Rj0+Nrsjk5IKEqLBPwn6SP95I9WOEfgUfPr9pB2dsn7HXfugKPdZD1d64NhPSPH3Kb08PZIpckdTazWx/OtVpO+eX95MZbXI/nPefWe91e8p58A6x4+5c/AusdxQsCIbkR/F16Eo2IU6/BPRYdtfBeiydf7JUuiG4atjSoiTltk6/2Xe5d8RTaO53uU1iKZSGjWYpaOzJwyzdbe9O47PuPaE+mimeQZlhXnwWpoE8ksx6CkaGtADVS2cEFK+wwkiouXMwxOWScvONCkKY9SeykaY2xEsqtz4GW00X/wCxL+BYparodyKkdeB68lt3A5/VY/Xy+bVzdZ/xp/UviuR63M+sfMqx6F5g/O0qtjnHefMqyaG5jd3tXJZNEmhCFEZneuJ+M/xvYU8EjxE25HxpoSQXBtKHPEFMtbflR+uPtUrY5LrGm5fwpSoFMa1xR7iImw6zCSYw3A1wpUVec+jkgEYZ1Vj0V8o7cfwJhFZo2kllliiJFL7bt6gyybXLrT/RJ+MfuP4EDKxpkfzic5/GfgYFB6cgD46jNvkcPcpfTJ/nM/6x3k0JhMKteOkH84ryeWbhqnJf+j1WnVYY/YodrsprkmjrIRmBs2jbXZTqUvJBfkDADecQBiAKuNBngkYpWwzEOYHXSRQGovA0rWmIz719A0moyvHwrddvP7nkdVLL1alxz3r/ACRnE9X3fcvTCOj9kJ3aHXpDdA5TsGjIVOAFV1pKx8Qbpc0nbdJpiAfauspdr4Zhbk3wRr2j9H7PuSXF12NPeFKaLgZNKGSvDGkGrj1CoAPvTGdgbIQ03mh3JdlWhzSc+XFd6L4J1bNC1Y4OYZIw6UtcSK0qcNwUJr9qXHYSx8RJY8kFvzXAVwqMQRXuU/q/rtAyMCVzmuAyx9gNVA66axttpaIwRGwki9m4kYupsAy7SuLo/iXn+e697NmR41HgqTadJ7v4pQOOx3iR5rwhc3V3zK0mO4nnb4pYz7u73JGzZY82njTCnXVePPWomRxtihmHR3K/6O0VZBYWvN1xLAXvLuUHEZZ8mhwos+sskQvcaHnkOuXCBy/RLqjm9NEi+0X8AKVpWlcabeoKuUXN0iXQ3HE8tXGoBxOYoc+qi6s9gMrg1jXXjltHfmPFL2ezCaQN4xrKNxe+oaSPPP8AZRo7Sj4X3hQmhGOZ3FXWuyNe35bQ1t+i5IDR4pXoxC2rgfH/AEpv66b7wWQ6W0m6VwJwOOGBpvPTmth4JTXRba/SzffXL199P9SyNtWxwMzvPmVZdD8xu72qsDM7z5qz6G+TbuXGZJEkuJpgxpc4hrQCSSaAACpJOwUXapXC9azHoqUNNC9zGbwTeI7Q1IZnms3CbDJMeJY57GyOIeTdDsSMG0JpvUvq9wpWaWjJAYSPSJvN7SBVvcsXdA6tck8sdjOGddiix0fSTHhwBBBBFQRiCDiCCl9Dc+TefNvuVN4M2uFhAc4uAkfdB9EYG6OqpJ7VctDc5+8+acRPgqOlR/OJzXHjX+BomrhRp3FONIn4+Y//ALSffITG3yFsR68O05nwXlssN2dr6/3PUYZ1ijz7IqtqZV352KOc3s/PSU+tsuefio5zvzh7XL6J6fFqFnkNdNzyt+whJLTI0Pj2L23aTktDg6VznkCgJpl2BeOHRh2tCSLfyXV8l06RRBIAenAdy8JG01/PWugz1e5xXVw9J7G09ydGjacA9A9q7DjmSO9c8X03jvoPMroNHR3uHsUkg6YOIO3u/ivW/muPgjD9HuJ812Jes9gAT2ilDg9LTh+eleOI6R5pOSUdZ3lOdD2Tj52x0GNevIE7dypnJY4ub7IrjibYnDYJJBWOKR4G0NNPD3pxYtF33BsjuLrkynKNNt3YOsrRbHZQxoY3qB9wVR12tQbILoDXOZR1OdcBwBI2k1r1ABcLD6nk1WTpY1V+50ehHHG2V62MjDyGVLRl1021KTJplhuz70kHJd0hLdlBuriu/wD0JKyirYhdW48FA/6Uz9ZN98rC3PW6cFX9VR+vN/yOXP8AUH+GvuSYo04nefNWjQ3ybdyqjTid5Vr0N8m31QuGyKJJVPhQ0Q606LnawVewCVoGZ4s3iANpuXlbFy5IZ8iWZxcVcNGaCDqxnB1wOrQ4E1w3AAdpUvLq9E20PcyNrWh7rtK0peNKJ/BZHXg5kbnEi6XNaT1gErn5Mrk6idLFiUFukWfVyyiOGg6h3ADxzT2zaZbC515rzjQlragconE16wvLHZ+LYBtzJ61VHaPbJbQHAl3G0BqRg7k1oDQmhpVaNzhFIy7YzmxSZ5ktMgbUtMr3GgqAL7jWpwwqM1X9ZtIBrixrqhuFa5nqUnpzTggMzWnlOkkHqjjHePUs8ttuvbVj0ulWXO517s6Ucaxx3yd2lX04O57bXakxKelR7pNvSlWzr2uJ7Y0ef1HzSsd8aelcPlPSe9JcZhUbEi6frV3UopiuRyJj1roPTR046R3rxs3WO9TWZGmLHtUXk2Ew6R3rsSKzqotse2WAvdQbyTkB0qTgsMVQ2jndLi4tHZRJaLsJdZZZW40ka00zDQLx7CXM7kjDa6yNGewrz/qGuydRwxypLwWxivceW/VzCsRBOPIvA1FPRPT1HNI2KzGCMTX2xvJ5JdiWt6m7XHKnQpizacxAuilRQ5Upl5+Ch9cbIXvZNG1xEgN4AF1HCmwZVr4LPp9Zkzfg5Hx58/QJ41H5kXzULS3woSvIxY5rBuIqTd9Gu871U+E1kLLWBFg+5WYAmgJpdoNhu5gdXSmuo1pmsxmcOQHNaAHilS01rQ5YEivWldbrC+0uNobyn0a1zGNJJIwwpmaUw6ip4NmDUvbwjV8Jmyafq0VXjV7xydaP1flkla2SOaJhPKk+DzyBuBPMa2pxAGHSk26v2o/3a0HdBL+6uw9QvJzRvxi3vgr/AKpi9ab/AJXrEHasWsnk2W1U64Jf3Vu/B5oySzaLhjmaWSAPcWHMX3ucARsNCMFi1eRTgl9QG7c+1W3Q/wAm31QqixW/Q/ybfVHkuYxkgoDW+38XCG1LS805JINBQ0BHSaDcSp9ZxrzpYG3Mi2RxE0/Sdj93zWXVT2Y20JjAztyLcOpTGhHt4u6OknfVViOQVAT3RFt4s9VaU8D7Fx8GocMlvsPqSapsn9I6QbE0lx2Gg2khUWzaRc2USsNXMdeFca41xBxTnS2k5JScQC0kXKA0p49qlNStBCWYzOHIbdIHS7MdgV2TJLUZVGHt/tkbJ212KzTN4ySx/GOALr1nLjWm113Hem9l0NY6/wBCYf8A1R7WqzWvJNrOMV206C5eRk3Q1j/7Fn+lZ7ko3RllGVib/po/cpcLqqnvFTIkWKzjKxj/AE8S7Fmh2WT/AGIVJ1RVG4VMjhFEMrL/ALMI9q6FzZZnf5cP7yfoqjcOmMhINlmf9iEfjXotH/jv7of309XlUbgp+Soa2Oc8UuFtQKB12tAanmkhZhaNHVtdGgkE1A6K+e1bZp3R4ljNTRzalp7MW7is60tAISCSL1HUFRU0HjhVYcqak2b8T3QS8FfZZrocMHABoFM7xJcSOkYn7KuOrFu4idzQDR7agAgYuNaVNBhUjsVNkjo4PYSQ14vDKgLQRWnTgK9Sk4rbelY9rsRgW0wN8Aih316uUQs0ZbZWWuG5UPuEJ9Zoi+8wFpDm1vOcA4kc2tBie5NNXLWWyRmNuAlbTLOowp6J35JO2WiR0pe5xLrtK0BN1pwAOYArlvSugLG6a1R3OUbwLyBQhrTUl46ulbLt2emxYujpds32Rq7rTL9Cf81i8bbJfof91ieVXBWq14PDtfUSFql+h/3W+5eS2iWh+JGX0o/dThjl7KeSdydrwKvqVJhVw0OPi2+qPIKnMVx0R8m31R5BRYx+SsF0npQz2/jfnSSNPcQ0dxat3n5rtx8l83We2cXOQ4Vq4Ob1OacR2jDfRc3W26X3Ey0Mdyu3zXcklCesg9uSRkwcd6VkIJxyLQ7xqfELiPuRF/8A4p004pgHMbed0FlQTvILR2K9auQhkZAyFAOwuVX1dtPxlDt8xj71a9BfJnf713NBGOzd7jHlryTeA4pxPkm0RxXQAegoquWle1QM6qiq4vIvJgd1XtUmHL2qBhLMGtLiaAAknqGKoeltcpXOJjPFsBwpQk+tXM9QyVh1xtvFWR5G0ge32U7VlgtDnvcK4AN3AkEklVTlR6L0jSQyReSav2RKWzWCd4F6R2JyFAe00/NVXZDetALji1ryKmtSGkgGuzpTiSarqjIZdZ6VFaQe7kvaaEbR0hUy5R6B6eEYNQil+g9ktPFXJY3Uc5rWuYaEOGIc1wyOzwopWwMY51Wl2DuaRiL3KAB6DWorTaocND7hbUi4bwAwJIbU9+Csmr+hqufSvGOAIZnQCgFe3wWSrdI8vKOybfgRgs7pZQGgk0oB3V7lourGgWWUOIxe+l927YOoVK5sWjo4eY0AnM7TvKlrMF0oRohrfUJZ1sjxH+R4CvHBeNXpVhyjkLyZ3JO5epK0nkHcUCKwwq6aI+Tb6o8gqTEcFdtFfJt9UeSGA+KwHW/QIjmloOa92WzE4Lf1mPCLZx8LFG0vRBxOxxq5tD10AWDWx+VS8CZVzLUA7aNJ3kApQuy7R2OHvHim0LwbwGN0Dwp70tGcB3duz2LiSRAe6LtN2Vh61oOgz8Wd48gsv0Xa2l2BqWmlaYbdu2i0nR8JZGA0uFQCQaHGg6Qut6daUosZJy5Jo04rmSR9Oce5vuTB9oeDn4BdQCbY5elyiobS/p/ZCV+EP6R9n+KAH1VyXJibS/q7j71wbU/9HuPvQMkQ9dB6ijbXD5vcfegaQd0N8UAV7hL0hyGRDbVx8h7VmukLQ+Nxc3mupUbCW1wPYa9itOulrL7Q6uyg7hRVfSkpbC6gBJoKHHM7OtZp8s9zocaxaWP2s5s8zjntyAyAXZgwIPX4qOs1tcAKm6NwqUubcXc0EqFo6KaaJOLTnFRCNrAKYAnE1G2lBjvqrPwcTEySl21uFd9Sd6pALhi/kjxPUArTqfaibQwtBuhpJ3UpTHrIUoJJ8HO1mCEcE644NMYKlSEIUVZ7X+ie9vvT5lt/Rd+z71qo8UPQuk0bbR813h7118OHQ7uHvToiLuCQtR5DtxQba3od9n+KbWy2NuO52R9EooCvQHBXrRXybfVHkFQ7OcFfNFfJt9UeQSYD5Y5wxadcy2RxxyOaWwgkANIq9xOIO2gC2JYDwr4aVm5INWx53hnGBsIyPkhRUuGiMuxXtD6XeLQA94c2QFtLoBDji04DpoO1WmzmpLenzCze2spjWjgatIzFDgrzoy38dEyXa4VI6HDBw7wVyNfgUKlFcCJrVKyRnSQjeW3nAlrK/Njc4m7vWlnV1nzQsv0VYXSaSsM0YJe2ZrX0zuGtXdgLgeojoW4ALbpXF400S7lddq4w+j4u96pmuQFmdcoYhgeM+NNa1wBxaDgcM8FqtFxNAHCjgCOggEdxWkZhcWsjW/3mTvP7qeWfW+O9yrS+7T5zr1cKejSma1C2aAjcfk4/sN9yYv1UhOcMR/w2e5AqKX/KqHZaX9rx7Qm0msUhrxUwf1AgnwGCvDtTYPoIf8tnuSL9R7Mf7vF9gICiit1mtufE1HWXE+Q8kv8AyktTrvxNwk4kvjAp1B7alW46g2X/ALdnZeHkUm/g+sp/sG/af+8gK5M70tLfkJkGJpXI457MNuxVzST2uAY28RerTEZBTum2sZPKxopGx7mtzwDTTA57FXp70kgIcA01aDjU0A7NqzSPf4uMMIvwh/YLM4D4yh2AECtOk9JXdolfkCyMdJOPYEg3QVaVe7wSjNEsbSpLj1mv52KPJqV9qG0MTS6tTI6vOdkPqrQNSrG97ZOLunm1D3YjPmgDAKqxWcXcARjnkQrNqbNK2dpiYZHDnNG1pz6hs7VOCpmH1DGp6eUU6LlHZpm+gz7Z9yVHHD+yb9v+CtLYARlRe/BQtB4Uqwkl+i/bHuXvHSfRH7bVZ/ggXnwMIArJtD/onfaakLTI9zSOKdUg7W+9Wz4EF58CCAKRZ9FS0+Td4K8WGG6xoOdB5JSOABKoAFiXDPYS23Mk9F8Lab4y6vm3vW2rIOHbSoDrPDyb110hd6QDjcoOo3T9kKUe5GXYyScAmhJOBTnQGmvgzXRuaXVeCylABXB1T3FNY39Y715Kxta3h07EZcUciqQkaZq7NILVCYw57hK3BvQHUdlsptOyq28LLuAfRd2yz2g5yy3B6sQrh9Z7h9VakqceJY1SL5zU6pUCEIVhWeURdXqEAc3EXAukIA4uBeOjCUXhQB84awwGK0zR84ske3EgV5RxO8JtoLQj5nEjBtSK1FBSlcAahaDwoajsZxlta99XOF9uF0ck8qv1R3qgRayN0ayNpia/jYxMHiQD5StQag4giipUblR6TN6nWCLxf1FnZq6BgX9gHtS7NBs2lx7QPKipFq4U3nCOKNvW5xd4C6oW2a72mT+3LR0R3WeIx8VdtRx567UT7zf8GtR6OhZiWsHW73uVh1QZE20NMdzEFpLCDmKgGmWS+cJrVfxe8vPS51495KvHAzbQzS1nALRfEjSMMeQ4jtqE6MjlKXdn0qvV4F6kIEIQgAQhCABCEIAFRtdP6S39WPMoQmhMgW59q8dtXqFIRe9T/wCit9Z/3ipxCFAkCEIQAIQhAAhCEACEIQBHae+QdvCzfSXPG73oQo+5P8oyOfcuChCmQPdim9Vf6ZDvd91yEIA0wL1CEgBCEIAEIQgAQhC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388" name="Picture 4" descr="http://ilmioblogdiinformatica.files.wordpress.com/2012/11/lim_2.jpg?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31" y="4487957"/>
            <a:ext cx="2362169" cy="2370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3829048" cy="46974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Mouse tradizionale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Tastiera tradizionale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Tastiera a video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Penna “digitale”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Cancellino “digitale”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it-IT" sz="2400" dirty="0" smtClean="0"/>
              <a:t>Dita della mano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LIM: Dispositivi di Input</a:t>
            </a:r>
            <a:endParaRPr lang="en-GB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http://www.lavagna-interattiva.it/prodotti/img-prodotti/PG_300_pentra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7880" y="3857628"/>
            <a:ext cx="3125954" cy="161182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B3WGdKLKQp5gVM: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428736"/>
            <a:ext cx="881060" cy="881060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P_gNhPaqy-QOMM: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071678"/>
            <a:ext cx="1899862" cy="1143008"/>
          </a:xfrm>
          <a:prstGeom prst="rect">
            <a:avLst/>
          </a:prstGeom>
          <a:noFill/>
        </p:spPr>
      </p:pic>
      <p:pic>
        <p:nvPicPr>
          <p:cNvPr id="12" name="Immagine 11" descr="tastieravideo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409" y="2854457"/>
            <a:ext cx="2919433" cy="931733"/>
          </a:xfrm>
          <a:prstGeom prst="rect">
            <a:avLst/>
          </a:prstGeom>
        </p:spPr>
      </p:pic>
      <p:pic>
        <p:nvPicPr>
          <p:cNvPr id="1032" name="Picture 8" descr="http://t2.gstatic.com/images?q=tbn:mINaBCJtQOahDM: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00425" y="4929198"/>
            <a:ext cx="1171575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Solitamente le LIM sono dotate di un software (proprietario) che favorisce l’interazione e le funzionalità multimediali.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Con il software è possibile scrivere, cancellare, disegnare figure, inserire file digitali e collegamenti interni al file, a file presenti sul PC su cui si opera, alla rete, ecc.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software possono essere organizzati per disciplina e per età degli studenti.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Alcuni software permettono di operare sul file in modalità duplice: "scrivania" o "classe" per permettere al docente di preparare la lezione e di presentarla successivamente compiuta ai suoi studenti.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Software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Software compatibili per:</a:t>
            </a:r>
          </a:p>
          <a:p>
            <a:pPr lvl="1"/>
            <a:r>
              <a:rPr lang="it-IT" dirty="0" smtClean="0"/>
              <a:t>condividere lo schermo della lavagna via Web,</a:t>
            </a:r>
          </a:p>
          <a:p>
            <a:pPr lvl="1"/>
            <a:r>
              <a:rPr lang="it-IT" dirty="0" smtClean="0"/>
              <a:t>interagire con altri PC presenti in classe,</a:t>
            </a:r>
          </a:p>
          <a:p>
            <a:pPr lvl="1"/>
            <a:r>
              <a:rPr lang="it-IT" dirty="0" smtClean="0"/>
              <a:t>creare mappe concettuali o mentali, </a:t>
            </a:r>
          </a:p>
          <a:p>
            <a:pPr lvl="1"/>
            <a:r>
              <a:rPr lang="it-IT" dirty="0" smtClean="0"/>
              <a:t>registratori audio e video 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dirty="0" smtClean="0"/>
              <a:t>In rete è possibile scaricare anche software open source.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Altre Soluzioni Software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Pennarelli (per tocco e disegno di precisione)</a:t>
            </a:r>
          </a:p>
          <a:p>
            <a:r>
              <a:rPr lang="it-IT" dirty="0" smtClean="0"/>
              <a:t>Mini schermi (sulla cattedra)</a:t>
            </a:r>
          </a:p>
          <a:p>
            <a:r>
              <a:rPr lang="it-IT" dirty="0" smtClean="0"/>
              <a:t>Connessione </a:t>
            </a:r>
            <a:r>
              <a:rPr lang="it-IT" dirty="0" err="1" smtClean="0"/>
              <a:t>Wifi</a:t>
            </a:r>
            <a:r>
              <a:rPr lang="it-IT" dirty="0" smtClean="0"/>
              <a:t> o bluetooth</a:t>
            </a:r>
          </a:p>
          <a:p>
            <a:r>
              <a:rPr lang="it-IT" dirty="0" smtClean="0"/>
              <a:t>Telecomandi per risposta a distanza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Accessori</a:t>
            </a:r>
            <a:endParaRPr lang="it-IT" dirty="0"/>
          </a:p>
        </p:txBody>
      </p:sp>
      <p:pic>
        <p:nvPicPr>
          <p:cNvPr id="13314" name="Picture 2" descr="ActivPen web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14752"/>
            <a:ext cx="3663487" cy="2143140"/>
          </a:xfrm>
          <a:prstGeom prst="rect">
            <a:avLst/>
          </a:prstGeom>
          <a:noFill/>
        </p:spPr>
      </p:pic>
      <p:pic>
        <p:nvPicPr>
          <p:cNvPr id="13316" name="Picture 4" descr="tavoletta_activsl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3236201" cy="2014536"/>
          </a:xfrm>
          <a:prstGeom prst="rect">
            <a:avLst/>
          </a:prstGeom>
          <a:noFill/>
        </p:spPr>
      </p:pic>
      <p:pic>
        <p:nvPicPr>
          <p:cNvPr id="13318" name="Picture 6" descr="ActivRemo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643314"/>
            <a:ext cx="2571736" cy="2134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3084</TotalTime>
  <Words>758</Words>
  <Application>Microsoft Macintosh PowerPoint</Application>
  <PresentationFormat>Presentazione su schermo (4:3)</PresentationFormat>
  <Paragraphs>113</Paragraphs>
  <Slides>22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Viale</vt:lpstr>
      <vt:lpstr>Introduzione all’uso delle Lavagne Interattive Multimediali  Istituto Comprensivo “Niccolini” Ponsacco, 12/11/2013</vt:lpstr>
      <vt:lpstr>Definizione</vt:lpstr>
      <vt:lpstr>Funzionalità</vt:lpstr>
      <vt:lpstr>Componenti principali</vt:lpstr>
      <vt:lpstr>Hardware</vt:lpstr>
      <vt:lpstr>LIM: Dispositivi di Input</vt:lpstr>
      <vt:lpstr>Software</vt:lpstr>
      <vt:lpstr>Altre Soluzioni Software</vt:lpstr>
      <vt:lpstr>Accessori</vt:lpstr>
      <vt:lpstr>Potenzialità (1): Visualizzazione</vt:lpstr>
      <vt:lpstr>Potenzialità (2): Partecipazione</vt:lpstr>
      <vt:lpstr>Come si usa</vt:lpstr>
      <vt:lpstr>Scrittura e disegno</vt:lpstr>
      <vt:lpstr>Immagini, audio e video</vt:lpstr>
      <vt:lpstr>Connettività</vt:lpstr>
      <vt:lpstr> Videoregistrazione e ipertestualità</vt:lpstr>
      <vt:lpstr>Esempi e idee di Utilizzo (1)</vt:lpstr>
      <vt:lpstr>Esempi e idee di Utilizzo (2)</vt:lpstr>
      <vt:lpstr>Esempi e idee di Utilizzo (3)</vt:lpstr>
      <vt:lpstr>Esempi</vt:lpstr>
      <vt:lpstr>Fine</vt:lpstr>
      <vt:lpstr>Contatti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 and assistive technologies for “ageing well”</dc:title>
  <dc:creator>x220t02</dc:creator>
  <cp:lastModifiedBy>x220t02</cp:lastModifiedBy>
  <cp:revision>253</cp:revision>
  <dcterms:created xsi:type="dcterms:W3CDTF">2013-01-21T10:27:42Z</dcterms:created>
  <dcterms:modified xsi:type="dcterms:W3CDTF">2013-11-12T17:31:08Z</dcterms:modified>
</cp:coreProperties>
</file>